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147478894" r:id="rId2"/>
    <p:sldId id="2147478875" r:id="rId3"/>
    <p:sldId id="773" r:id="rId4"/>
    <p:sldId id="2147478876" r:id="rId5"/>
    <p:sldId id="2147478900" r:id="rId6"/>
    <p:sldId id="2147478904" r:id="rId7"/>
    <p:sldId id="2147478888" r:id="rId8"/>
    <p:sldId id="2147478889" r:id="rId9"/>
    <p:sldId id="2147478890" r:id="rId10"/>
    <p:sldId id="2147478891" r:id="rId11"/>
    <p:sldId id="2147478892" r:id="rId12"/>
    <p:sldId id="7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17CC0"/>
    <a:srgbClr val="293D67"/>
    <a:srgbClr val="4365A8"/>
    <a:srgbClr val="4FD1FF"/>
    <a:srgbClr val="ADDB7B"/>
    <a:srgbClr val="B237B5"/>
    <a:srgbClr val="196EF6"/>
    <a:srgbClr val="E6E7E9"/>
    <a:srgbClr val="182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336" autoAdjust="0"/>
  </p:normalViewPr>
  <p:slideViewPr>
    <p:cSldViewPr snapToGrid="0">
      <p:cViewPr varScale="1">
        <p:scale>
          <a:sx n="78" d="100"/>
          <a:sy n="78" d="100"/>
        </p:scale>
        <p:origin x="1788" y="96"/>
      </p:cViewPr>
      <p:guideLst/>
    </p:cSldViewPr>
  </p:slideViewPr>
  <p:outlineViewPr>
    <p:cViewPr>
      <p:scale>
        <a:sx n="33" d="100"/>
        <a:sy n="33" d="100"/>
      </p:scale>
      <p:origin x="0" y="-349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DA35F-3576-4FF0-9ADB-FED32148948A}" type="datetimeFigureOut">
              <a:rPr lang="sv-SE" smtClean="0"/>
              <a:t>2026-04-28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4D77-D35D-470E-BAEC-FD7D75A7626E}" type="slidenum">
              <a:rPr lang="sv-SE" smtClean="0"/>
              <a:t>‹#›</a:t>
            </a:fld>
            <a:endParaRPr lang="sv-SE"/>
          </a:p>
        </p:txBody>
      </p:sp>
    </p:spTree>
    <p:extLst>
      <p:ext uri="{BB962C8B-B14F-4D97-AF65-F5344CB8AC3E}">
        <p14:creationId xmlns:p14="http://schemas.microsoft.com/office/powerpoint/2010/main" val="152780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C661C-A484-2084-4B35-F873E9609B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5B3C92D-DE97-D177-CE60-474E5306F1E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BCA1F63-BF44-0A83-036C-1FDBD16EBF53}"/>
              </a:ext>
            </a:extLst>
          </p:cNvPr>
          <p:cNvSpPr>
            <a:spLocks noGrp="1"/>
          </p:cNvSpPr>
          <p:nvPr>
            <p:ph type="body" idx="1"/>
          </p:nvPr>
        </p:nvSpPr>
        <p:spPr/>
        <p:txBody>
          <a:bodyPr/>
          <a:lstStyle/>
          <a:p>
            <a:r>
              <a:rPr lang="sv-SE" dirty="0"/>
              <a:t>Bygger på dokumentet Handlingsplan för ökad patientsäkerhet 2026-2031:</a:t>
            </a:r>
            <a:br>
              <a:rPr lang="sv-SE" dirty="0"/>
            </a:br>
            <a:r>
              <a:rPr lang="sv-SE" dirty="0"/>
              <a:t>https://ledsys.lio.se/Document/Published/73790</a:t>
            </a:r>
          </a:p>
          <a:p>
            <a:endParaRPr lang="sv-SE" dirty="0"/>
          </a:p>
          <a:p>
            <a:r>
              <a:rPr lang="sv-SE" dirty="0"/>
              <a:t>Länk till handlingsplanen i presentationsläge.</a:t>
            </a:r>
          </a:p>
        </p:txBody>
      </p:sp>
      <p:sp>
        <p:nvSpPr>
          <p:cNvPr id="4" name="Platshållare för bildnummer 3">
            <a:extLst>
              <a:ext uri="{FF2B5EF4-FFF2-40B4-BE49-F238E27FC236}">
                <a16:creationId xmlns:a16="http://schemas.microsoft.com/office/drawing/2014/main" id="{90C316C6-6DF1-9C18-5436-6B1D5B0B5220}"/>
              </a:ext>
            </a:extLst>
          </p:cNvPr>
          <p:cNvSpPr>
            <a:spLocks noGrp="1"/>
          </p:cNvSpPr>
          <p:nvPr>
            <p:ph type="sldNum" sz="quarter" idx="5"/>
          </p:nvPr>
        </p:nvSpPr>
        <p:spPr/>
        <p:txBody>
          <a:bodyPr/>
          <a:lstStyle/>
          <a:p>
            <a:fld id="{23814D77-D35D-470E-BAEC-FD7D75A7626E}" type="slidenum">
              <a:rPr lang="sv-SE" smtClean="0"/>
              <a:t>1</a:t>
            </a:fld>
            <a:endParaRPr lang="sv-SE" dirty="0"/>
          </a:p>
        </p:txBody>
      </p:sp>
    </p:spTree>
    <p:extLst>
      <p:ext uri="{BB962C8B-B14F-4D97-AF65-F5344CB8AC3E}">
        <p14:creationId xmlns:p14="http://schemas.microsoft.com/office/powerpoint/2010/main" val="58776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nationella handlingsplanen för ökad patientsäkerhet (Agera för säker vård) publicerades för första gången 2020. Den togs fram av Socialstyrelsen i samverkan med en rad aktörer inom Hälso- och sjukvård; myndigheter, professionsorganisationer, grupperingar inom forskning och företrädare för regioner, kommuner och patienter samt närstående. </a:t>
            </a:r>
          </a:p>
          <a:p>
            <a:r>
              <a:rPr lang="sv-SE" dirty="0"/>
              <a:t>RÖ publicerade en regional handlingsplan 2022 som byggde på den nationella. </a:t>
            </a:r>
          </a:p>
          <a:p>
            <a:r>
              <a:rPr lang="sv-SE" dirty="0"/>
              <a:t>På såväl nationell som regional nivå har ett revideringsarbete av handlingsplanen sedan genomförts. </a:t>
            </a:r>
          </a:p>
          <a:p>
            <a:r>
              <a:rPr lang="sv-SE" dirty="0"/>
              <a:t>För Region Östergötlands del togs också, under 2025, en strategi fram för ökad patientsäkerhet. Handlingsplanen utgår från strategin och det nationella ramverket.   </a:t>
            </a:r>
          </a:p>
          <a:p>
            <a:r>
              <a:rPr lang="sv-SE" dirty="0"/>
              <a:t>Det övergripande målet för handlingsplanen är att ingen patient ska drabbas av vårdskada – d.v.s. en skada som hade kunnat undvikas (PS-lagen 1 kap 5§ - definition av vårdskada).</a:t>
            </a:r>
          </a:p>
          <a:p>
            <a:r>
              <a:rPr lang="sv-SE" dirty="0"/>
              <a:t>Mycket bra arbete pågår inom regionen, på övergripande nivå och inom enskilda verksamheter – det ska vi ska bygga vidare på, följa upp och med stöd av insatser i handlingsplanen navigera mot det gemensamma målet. </a:t>
            </a:r>
          </a:p>
          <a:p>
            <a:r>
              <a:rPr lang="sv-SE" dirty="0"/>
              <a:t>Det nya i handlingsplan 2026-2030, jämfört med tidigare, är framför allt en ökad konkretisering med förslag till insatser. Insatserna är kopplade till de förutsättningar och fokusområden som beskrivs i handlingsplanen. Tillämpningen (av insatserna) kan behöva anpassas utifrån enskilda produktionsenheters situation och behov.  </a:t>
            </a:r>
          </a:p>
        </p:txBody>
      </p:sp>
      <p:sp>
        <p:nvSpPr>
          <p:cNvPr id="4" name="Platshållare för bildnummer 3"/>
          <p:cNvSpPr>
            <a:spLocks noGrp="1"/>
          </p:cNvSpPr>
          <p:nvPr>
            <p:ph type="sldNum" sz="quarter" idx="5"/>
          </p:nvPr>
        </p:nvSpPr>
        <p:spPr/>
        <p:txBody>
          <a:bodyPr/>
          <a:lstStyle/>
          <a:p>
            <a:fld id="{23814D77-D35D-470E-BAEC-FD7D75A7626E}" type="slidenum">
              <a:rPr lang="sv-SE" smtClean="0"/>
              <a:t>2</a:t>
            </a:fld>
            <a:endParaRPr lang="sv-SE"/>
          </a:p>
        </p:txBody>
      </p:sp>
    </p:spTree>
    <p:extLst>
      <p:ext uri="{BB962C8B-B14F-4D97-AF65-F5344CB8AC3E}">
        <p14:creationId xmlns:p14="http://schemas.microsoft.com/office/powerpoint/2010/main" val="428849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Patientsäkerhet är ett gemensamt ansvar! Som medarbetare inom Hälso- och sjukvård är du enligt lag en skyldighet att bidra till att en hög patientsäkerhet upprätthålls. Arbetet ska utföras i överensstämmelse med vetenskap och beprövad erfarenhet och det ligger ett egenansvar i hur arbetsuppgifter fullgörs. (PS-lagen 6 kap, 1-4§) Det handlar alltså inte enbart om legitimerad personal, utan alla som arbetar inom hälso- och sjukvård. </a:t>
            </a:r>
          </a:p>
          <a:p>
            <a:r>
              <a:rPr lang="sv-SE" dirty="0"/>
              <a:t>Vi behöver varandra – vi har olika kompetenser, olika infallsvinklar och förståelse för situationer. Vi utgör också varandras barriärer för att fånga upp ”nästan-händelser”.</a:t>
            </a:r>
          </a:p>
        </p:txBody>
      </p:sp>
      <p:sp>
        <p:nvSpPr>
          <p:cNvPr id="4" name="Platshållare för bildnummer 3"/>
          <p:cNvSpPr>
            <a:spLocks noGrp="1"/>
          </p:cNvSpPr>
          <p:nvPr>
            <p:ph type="sldNum" sz="quarter" idx="5"/>
          </p:nvPr>
        </p:nvSpPr>
        <p:spPr/>
        <p:txBody>
          <a:bodyPr/>
          <a:lstStyle/>
          <a:p>
            <a:fld id="{D9282392-8975-4C43-98E3-9CB27BBECD30}" type="slidenum">
              <a:rPr lang="sv-SE" smtClean="0"/>
              <a:t>3</a:t>
            </a:fld>
            <a:endParaRPr lang="sv-SE"/>
          </a:p>
        </p:txBody>
      </p:sp>
    </p:spTree>
    <p:extLst>
      <p:ext uri="{BB962C8B-B14F-4D97-AF65-F5344CB8AC3E}">
        <p14:creationId xmlns:p14="http://schemas.microsoft.com/office/powerpoint/2010/main" val="128740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0" i="0" u="none" strike="noStrike" kern="1200" baseline="0" dirty="0">
                <a:solidFill>
                  <a:schemeClr val="tx1"/>
                </a:solidFill>
                <a:latin typeface="+mn-lt"/>
                <a:ea typeface="+mn-ea"/>
                <a:cs typeface="+mn-cs"/>
              </a:rPr>
              <a:t>Kort beskrivning av de fyra grundläggande förutsättningarna:</a:t>
            </a:r>
            <a:br>
              <a:rPr lang="sv-SE" sz="1200" b="1" i="0" u="none" strike="noStrike" kern="1200" baseline="0" dirty="0">
                <a:solidFill>
                  <a:schemeClr val="tx1"/>
                </a:solidFill>
                <a:latin typeface="+mn-lt"/>
                <a:ea typeface="+mn-ea"/>
                <a:cs typeface="+mn-cs"/>
              </a:rPr>
            </a:br>
            <a:endParaRPr lang="sv-SE"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En engagerad ledning </a:t>
            </a:r>
            <a:r>
              <a:rPr lang="sv-SE" sz="1200" b="0" i="0" u="none" strike="noStrike" kern="1200" baseline="0" dirty="0">
                <a:solidFill>
                  <a:schemeClr val="tx1"/>
                </a:solidFill>
                <a:latin typeface="+mn-lt"/>
                <a:ea typeface="+mn-ea"/>
                <a:cs typeface="+mn-cs"/>
              </a:rPr>
              <a:t>bidrar till en god säkerhetskultur genom att förstå utmaningar, känna till handlingsalternativ, ta ansvar för patientsäkerheten och fatta beslut som gör vården säker. </a:t>
            </a:r>
            <a:br>
              <a:rPr lang="sv-SE" sz="1200" b="0" i="0" u="none" strike="noStrike" kern="1200" baseline="0" dirty="0">
                <a:solidFill>
                  <a:schemeClr val="tx1"/>
                </a:solidFill>
                <a:latin typeface="+mn-lt"/>
                <a:ea typeface="+mn-ea"/>
                <a:cs typeface="+mn-cs"/>
              </a:rPr>
            </a:br>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Arbetet för en </a:t>
            </a:r>
            <a:r>
              <a:rPr lang="sv-SE" sz="1200" b="1" i="0" u="none" strike="noStrike" kern="1200" baseline="0" dirty="0">
                <a:solidFill>
                  <a:schemeClr val="tx1"/>
                </a:solidFill>
                <a:latin typeface="+mn-lt"/>
                <a:ea typeface="+mn-ea"/>
                <a:cs typeface="+mn-cs"/>
              </a:rPr>
              <a:t>god säkerhetskultur </a:t>
            </a:r>
            <a:r>
              <a:rPr lang="sv-SE" sz="1200" b="0" i="0" u="none" strike="noStrike" kern="1200" baseline="0" dirty="0">
                <a:solidFill>
                  <a:schemeClr val="tx1"/>
                </a:solidFill>
                <a:latin typeface="+mn-lt"/>
                <a:ea typeface="+mn-ea"/>
                <a:cs typeface="+mn-cs"/>
              </a:rPr>
              <a:t>berör alla, oavsett roll eller yrke. Medarbetare ska känna sig trygga med att ställa frågor och be om hjälp utan rädsla för negativa konsekvenser. Psykologisk trygghet leder till goda effekter såsom ökat lärande, högre engagemang, mer innovation och ökad patientsäkerhet. Arbetsmiljö och patientsäkerhet är nära förknippade med varandra. Därför behöver alla nivåer i organisationen skapa en öppen och trygg arbetsmiljö.</a:t>
            </a:r>
            <a:br>
              <a:rPr lang="sv-SE" sz="1200" b="0" i="0" u="none" strike="noStrike" kern="1200" baseline="0" dirty="0">
                <a:solidFill>
                  <a:schemeClr val="tx1"/>
                </a:solidFill>
                <a:latin typeface="+mn-lt"/>
                <a:ea typeface="+mn-ea"/>
                <a:cs typeface="+mn-cs"/>
              </a:rPr>
            </a:br>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Medarbetare och chefer inom hälso- och sjukvården behöver ha </a:t>
            </a:r>
            <a:r>
              <a:rPr lang="sv-SE" sz="1200" b="1" i="0" u="none" strike="noStrike" kern="1200" baseline="0" dirty="0">
                <a:solidFill>
                  <a:schemeClr val="tx1"/>
                </a:solidFill>
                <a:latin typeface="+mn-lt"/>
                <a:ea typeface="+mn-ea"/>
                <a:cs typeface="+mn-cs"/>
              </a:rPr>
              <a:t>adekvat kompetens</a:t>
            </a:r>
            <a:r>
              <a:rPr lang="sv-SE" sz="1200" b="0" i="0" u="none" strike="noStrike" kern="1200" baseline="0" dirty="0">
                <a:solidFill>
                  <a:schemeClr val="tx1"/>
                </a:solidFill>
                <a:latin typeface="+mn-lt"/>
                <a:ea typeface="+mn-ea"/>
                <a:cs typeface="+mn-cs"/>
              </a:rPr>
              <a:t> för att hantera kärnuppdraget och ge vård enligt bästa tillgängliga kunskap. I verksamheterna behöver det finnas tillräckligt med medarbetare som har god yrkeskompetens. För ett kunskapsbaserat och systematiskt patientsäkerhetsarbete behövs också kunskap om patientsäkerhet på alla nivåer i hälso- och sjukvården.</a:t>
            </a:r>
            <a:br>
              <a:rPr lang="sv-SE" sz="1200" b="0" i="0" u="none" strike="noStrike" kern="1200" baseline="0" dirty="0">
                <a:solidFill>
                  <a:schemeClr val="tx1"/>
                </a:solidFill>
                <a:latin typeface="+mn-lt"/>
                <a:ea typeface="+mn-ea"/>
                <a:cs typeface="+mn-cs"/>
              </a:rPr>
            </a:br>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Vården blir säkrare när den planeras och utvecklas tillsammans med patienten </a:t>
            </a:r>
            <a:r>
              <a:rPr lang="sv-SE" sz="1200" b="0" i="0" u="none" strike="noStrike" kern="1200" baseline="0" dirty="0">
                <a:solidFill>
                  <a:schemeClr val="tx1"/>
                </a:solidFill>
                <a:latin typeface="+mn-lt"/>
                <a:ea typeface="+mn-ea"/>
                <a:cs typeface="+mn-cs"/>
              </a:rPr>
              <a:t>och, om patienten vill, även med närstående. Vården ska vara personcentrerad och utgå från patientens egen berättelse och resurser med hänsyn till personens förutsättningar. Patienter behöver kunna vara delaktiga och ha inflytande – både i sin egen vård, i utvecklingen av vården och i beslut som påverkar dem.</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23814D77-D35D-470E-BAEC-FD7D75A7626E}" type="slidenum">
              <a:rPr lang="sv-SE" smtClean="0"/>
              <a:t>4</a:t>
            </a:fld>
            <a:endParaRPr lang="sv-SE"/>
          </a:p>
        </p:txBody>
      </p:sp>
    </p:spTree>
    <p:extLst>
      <p:ext uri="{BB962C8B-B14F-4D97-AF65-F5344CB8AC3E}">
        <p14:creationId xmlns:p14="http://schemas.microsoft.com/office/powerpoint/2010/main" val="250517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Handlingsplanens fem fokusområden är: Öka kunskap om inträffade vårdskador, tillförlitliga och säkra system och processer, säker vård här och nu, stärka analys, lärande och utveckling samt öka riskmedvetenhet och beredskap. </a:t>
            </a:r>
          </a:p>
          <a:p>
            <a:r>
              <a:rPr lang="sv-SE" dirty="0"/>
              <a:t>Dessa områden kan övergripande sammanfattas i tre frågor (nästa bild):</a:t>
            </a:r>
          </a:p>
          <a:p>
            <a:r>
              <a:rPr lang="sv-SE" dirty="0"/>
              <a:t>Har vården varit säker? (koppling till fokusområde 1; </a:t>
            </a:r>
            <a:r>
              <a:rPr lang="sv-SE" i="1" dirty="0"/>
              <a:t>Öka kunskap om inträffade vårdskador</a:t>
            </a:r>
            <a:r>
              <a:rPr lang="sv-SE" dirty="0"/>
              <a:t>)</a:t>
            </a:r>
          </a:p>
          <a:p>
            <a:r>
              <a:rPr lang="sv-SE" dirty="0"/>
              <a:t>Är vården säker här och nu? (koppling till fokusområde 2 och 3; </a:t>
            </a:r>
            <a:r>
              <a:rPr lang="sv-SE" i="1" dirty="0"/>
              <a:t>Tillförlitliga och säkra system och processer </a:t>
            </a:r>
            <a:r>
              <a:rPr lang="sv-SE" dirty="0"/>
              <a:t>samt </a:t>
            </a:r>
            <a:r>
              <a:rPr lang="sv-SE" i="1" dirty="0"/>
              <a:t>Säker vård här och nu</a:t>
            </a:r>
            <a:r>
              <a:rPr lang="sv-SE" dirty="0"/>
              <a:t>)</a:t>
            </a:r>
          </a:p>
          <a:p>
            <a:r>
              <a:rPr lang="sv-SE" dirty="0"/>
              <a:t>Kommer vården att vara säker? (koppling till fokusområde 5; </a:t>
            </a:r>
            <a:r>
              <a:rPr lang="sv-SE" i="1" dirty="0"/>
              <a:t>Öka riskmedvetenhet och beredskap</a:t>
            </a:r>
            <a:r>
              <a:rPr lang="sv-SE" i="0" dirty="0"/>
              <a:t>)</a:t>
            </a:r>
            <a:endParaRPr lang="sv-SE" dirty="0"/>
          </a:p>
        </p:txBody>
      </p:sp>
      <p:sp>
        <p:nvSpPr>
          <p:cNvPr id="4" name="Platshållare för bildnummer 3"/>
          <p:cNvSpPr>
            <a:spLocks noGrp="1"/>
          </p:cNvSpPr>
          <p:nvPr>
            <p:ph type="sldNum" sz="quarter" idx="5"/>
          </p:nvPr>
        </p:nvSpPr>
        <p:spPr/>
        <p:txBody>
          <a:bodyPr/>
          <a:lstStyle/>
          <a:p>
            <a:fld id="{23814D77-D35D-470E-BAEC-FD7D75A7626E}" type="slidenum">
              <a:rPr lang="sv-SE" smtClean="0"/>
              <a:t>5</a:t>
            </a:fld>
            <a:endParaRPr lang="sv-SE"/>
          </a:p>
        </p:txBody>
      </p:sp>
    </p:spTree>
    <p:extLst>
      <p:ext uri="{BB962C8B-B14F-4D97-AF65-F5344CB8AC3E}">
        <p14:creationId xmlns:p14="http://schemas.microsoft.com/office/powerpoint/2010/main" val="47236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Handlingsplanens insatser tar sin utgångspunkt från de fyra grundläggande förutsättningarna där de fem fokusområdena vävs in genom ovanstående frågor. Följande bilder exemplifierar insatser och kopplingen till de grundläggande förutsättningarna.</a:t>
            </a:r>
          </a:p>
          <a:p>
            <a:r>
              <a:rPr lang="sv-SE" dirty="0"/>
              <a:t> </a:t>
            </a:r>
          </a:p>
          <a:p>
            <a:r>
              <a:rPr lang="sv-SE" dirty="0"/>
              <a:t>Strukturen kan med fördel användas för vidare anpassning till aktuell verksamhet.</a:t>
            </a:r>
          </a:p>
        </p:txBody>
      </p:sp>
      <p:sp>
        <p:nvSpPr>
          <p:cNvPr id="4" name="Platshållare för bildnummer 3"/>
          <p:cNvSpPr>
            <a:spLocks noGrp="1"/>
          </p:cNvSpPr>
          <p:nvPr>
            <p:ph type="sldNum" sz="quarter" idx="5"/>
          </p:nvPr>
        </p:nvSpPr>
        <p:spPr/>
        <p:txBody>
          <a:bodyPr/>
          <a:lstStyle/>
          <a:p>
            <a:fld id="{23814D77-D35D-470E-BAEC-FD7D75A7626E}" type="slidenum">
              <a:rPr lang="sv-SE" smtClean="0"/>
              <a:t>6</a:t>
            </a:fld>
            <a:endParaRPr lang="sv-SE"/>
          </a:p>
        </p:txBody>
      </p:sp>
    </p:spTree>
    <p:extLst>
      <p:ext uri="{BB962C8B-B14F-4D97-AF65-F5344CB8AC3E}">
        <p14:creationId xmlns:p14="http://schemas.microsoft.com/office/powerpoint/2010/main" val="403516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3814D77-D35D-470E-BAEC-FD7D75A7626E}" type="slidenum">
              <a:rPr lang="sv-SE" smtClean="0"/>
              <a:t>7</a:t>
            </a:fld>
            <a:endParaRPr lang="sv-SE"/>
          </a:p>
        </p:txBody>
      </p:sp>
    </p:spTree>
    <p:extLst>
      <p:ext uri="{BB962C8B-B14F-4D97-AF65-F5344CB8AC3E}">
        <p14:creationId xmlns:p14="http://schemas.microsoft.com/office/powerpoint/2010/main" val="284350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handlingsplanen finns också mallar för egenkontroll med – att förslagsvis användas i ledningsgrupp för uppföljning kring beslutade insatser.  </a:t>
            </a:r>
          </a:p>
        </p:txBody>
      </p:sp>
      <p:sp>
        <p:nvSpPr>
          <p:cNvPr id="4" name="Platshållare för bildnummer 3"/>
          <p:cNvSpPr>
            <a:spLocks noGrp="1"/>
          </p:cNvSpPr>
          <p:nvPr>
            <p:ph type="sldNum" sz="quarter" idx="5"/>
          </p:nvPr>
        </p:nvSpPr>
        <p:spPr/>
        <p:txBody>
          <a:bodyPr/>
          <a:lstStyle/>
          <a:p>
            <a:fld id="{23814D77-D35D-470E-BAEC-FD7D75A7626E}" type="slidenum">
              <a:rPr lang="sv-SE" smtClean="0"/>
              <a:t>11</a:t>
            </a:fld>
            <a:endParaRPr lang="sv-SE"/>
          </a:p>
        </p:txBody>
      </p:sp>
    </p:spTree>
    <p:extLst>
      <p:ext uri="{BB962C8B-B14F-4D97-AF65-F5344CB8AC3E}">
        <p14:creationId xmlns:p14="http://schemas.microsoft.com/office/powerpoint/2010/main" val="215914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mörk)">
    <p:bg>
      <p:bgPr>
        <a:solidFill>
          <a:schemeClr val="accent1"/>
        </a:solidFill>
        <a:effectLst/>
      </p:bgPr>
    </p:bg>
    <p:spTree>
      <p:nvGrpSpPr>
        <p:cNvPr id="1" name=""/>
        <p:cNvGrpSpPr/>
        <p:nvPr/>
      </p:nvGrpSpPr>
      <p:grpSpPr>
        <a:xfrm>
          <a:off x="0" y="0"/>
          <a:ext cx="0" cy="0"/>
          <a:chOff x="0" y="0"/>
          <a:chExt cx="0" cy="0"/>
        </a:xfrm>
      </p:grpSpPr>
      <p:sp>
        <p:nvSpPr>
          <p:cNvPr id="9" name="Tonplatta">
            <a:extLst>
              <a:ext uri="{FF2B5EF4-FFF2-40B4-BE49-F238E27FC236}">
                <a16:creationId xmlns:a16="http://schemas.microsoft.com/office/drawing/2014/main" id="{C2DCF2A4-53B6-385A-EC2E-FC0FC6A6C9DB}"/>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3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700422"/>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4" name="Logotypplatta">
            <a:extLst>
              <a:ext uri="{FF2B5EF4-FFF2-40B4-BE49-F238E27FC236}">
                <a16:creationId xmlns:a16="http://schemas.microsoft.com/office/drawing/2014/main" id="{BEE297D8-A544-2AF5-E093-3026D7DC76D8}"/>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5" name="Region Östergötland">
            <a:extLst>
              <a:ext uri="{FF2B5EF4-FFF2-40B4-BE49-F238E27FC236}">
                <a16:creationId xmlns:a16="http://schemas.microsoft.com/office/drawing/2014/main" id="{082B6AC3-4165-D015-77DB-A1502336F466}"/>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7" name="Logotypplatta Folktandvården" hidden="1">
            <a:extLst>
              <a:ext uri="{FF2B5EF4-FFF2-40B4-BE49-F238E27FC236}">
                <a16:creationId xmlns:a16="http://schemas.microsoft.com/office/drawing/2014/main" id="{23DDD521-6019-C226-E1AF-62CD570927EE}"/>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10" name="Folktandvården" hidden="1">
            <a:extLst>
              <a:ext uri="{FF2B5EF4-FFF2-40B4-BE49-F238E27FC236}">
                <a16:creationId xmlns:a16="http://schemas.microsoft.com/office/drawing/2014/main" id="{BABACDA6-566E-8B8F-06BB-F197F5148D3F}"/>
              </a:ext>
            </a:extLst>
          </p:cNvPr>
          <p:cNvGrpSpPr/>
          <p:nvPr userDrawn="1"/>
        </p:nvGrpSpPr>
        <p:grpSpPr>
          <a:xfrm>
            <a:off x="10054559" y="6299728"/>
            <a:ext cx="1794288" cy="298675"/>
            <a:chOff x="10098663" y="5077608"/>
            <a:chExt cx="1794288" cy="298675"/>
          </a:xfrm>
        </p:grpSpPr>
        <p:sp>
          <p:nvSpPr>
            <p:cNvPr id="11" name="Frihandsfigur: Form 10">
              <a:extLst>
                <a:ext uri="{FF2B5EF4-FFF2-40B4-BE49-F238E27FC236}">
                  <a16:creationId xmlns:a16="http://schemas.microsoft.com/office/drawing/2014/main" id="{C40E7125-2698-6E05-A52D-BF8B4AB86B0B}"/>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BD68447A-8504-289B-8D2B-7FCAFCADC9EB}"/>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0810207F-C9FF-E81B-50CC-EFC2EBDCA233}"/>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5C73892F-0D93-D846-D656-C7657F917E32}"/>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C81CDF2-78BA-5C55-AE67-5E801A8CF972}"/>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46C924B5-AF36-21B4-8913-6CBD05D28753}"/>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DE38FEC-5240-2C23-0A81-95CAC292AE72}"/>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68CD0ADE-25E4-80C9-F11B-BBA22F3A0B8E}"/>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836C95AC-88F6-2DF2-25BC-9CCC1E78D0F8}"/>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A9BF0949-1F89-D2F2-9486-4E5D89D6A091}"/>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AAF50E24-5564-393A-FE40-AD79289828DB}"/>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4AFE9B7-3033-64AA-FEDC-EB8A95BC12E5}"/>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248D1B27-261C-671B-A1E0-F3249FDA6B14}"/>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9A18D8AB-D052-3788-6516-84018B185247}"/>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65EBBDA-A365-7488-A3BD-3BD598E9ABD7}"/>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23E90053-2DE4-1737-CCA3-401DCE4653E1}"/>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62060B0E-F452-2BC8-B0E2-C4366AA55EBD}"/>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C80C73AE-AACC-0B90-BDA1-97A29AC330D8}"/>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E6973BD2-23A6-1004-D35A-47AD721490AB}"/>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DC79F1CA-4A1B-9B0E-4BEB-46600FCB439A}"/>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18672235-D4E7-B581-399E-462A1880BA36}"/>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675D9779-723C-28B0-DBAC-B6ADC00BF5B0}"/>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CAE80959-407D-3C10-A709-82635588FDCF}"/>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5970186E-1AFC-7741-24D5-66FA7F82C00D}"/>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FAE64E7A-CA3F-031A-ECA2-9763832A689C}"/>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0C4ED5F0-A9D2-8E64-A0B0-4E99403CB6CE}"/>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69005E23-4A6D-AD75-3F17-1F5B8998E8A0}"/>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A0DEB443-32F4-B669-45DF-569061FBE33E}"/>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5C449E64-FA3C-6D2A-611C-200D0DA0D501}"/>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B0BAD61B-ECBA-7444-7E44-D4FB9EB6A8A6}"/>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5" name="Frihandsfigur: Form 44">
              <a:extLst>
                <a:ext uri="{FF2B5EF4-FFF2-40B4-BE49-F238E27FC236}">
                  <a16:creationId xmlns:a16="http://schemas.microsoft.com/office/drawing/2014/main" id="{1BF0F26A-ADE5-AC91-40C9-8A0177F88E90}"/>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515160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0068606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600" y="368300"/>
            <a:ext cx="1111200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000" y="368300"/>
            <a:ext cx="515160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hasCustomPrompt="1"/>
          </p:nvPr>
        </p:nvSpPr>
        <p:spPr>
          <a:xfrm>
            <a:off x="6501000" y="368300"/>
            <a:ext cx="5151600" cy="949325"/>
          </a:xfrm>
        </p:spPr>
        <p:txBody>
          <a:bodyPr anchor="b" anchorCtr="0"/>
          <a:lstStyle>
            <a:lvl1pPr marL="0" indent="0" algn="l" defTabSz="914400" rtl="0" eaLnBrk="1" latinLnBrk="0" hangingPunct="1">
              <a:lnSpc>
                <a:spcPct val="85000"/>
              </a:lnSpc>
              <a:spcBef>
                <a:spcPct val="0"/>
              </a:spcBef>
              <a:buNone/>
              <a:defRPr lang="sv-SE" sz="32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och skriv rubrik</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000" y="368300"/>
            <a:ext cx="6298422"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a:solidFill>
            <a:schemeClr val="bg1"/>
          </a:solidFill>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a:solidFill>
            <a:schemeClr val="bg1"/>
          </a:solidFill>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6501305" y="368300"/>
            <a:ext cx="5151600" cy="949877"/>
          </a:xfrm>
        </p:spPr>
        <p:txBody>
          <a:bodyPr/>
          <a:lstStyle/>
          <a:p>
            <a:r>
              <a:rPr lang="sv-SE" dirty="0"/>
              <a:t>Klicka och skriv rubrik</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ående bild höger (ljus)">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846566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000" y="368300"/>
            <a:ext cx="774566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3689403"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2">
            <a:extLst>
              <a:ext uri="{FF2B5EF4-FFF2-40B4-BE49-F238E27FC236}">
                <a16:creationId xmlns:a16="http://schemas.microsoft.com/office/drawing/2014/main" id="{80CCF212-B0C0-4F5C-66C1-CD44AF6DBF0E}"/>
              </a:ext>
            </a:extLst>
          </p:cNvPr>
          <p:cNvSpPr>
            <a:spLocks noGrp="1"/>
          </p:cNvSpPr>
          <p:nvPr>
            <p:ph sz="half" idx="15"/>
          </p:nvPr>
        </p:nvSpPr>
        <p:spPr>
          <a:xfrm>
            <a:off x="4596257" y="1805600"/>
            <a:ext cx="3689403"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 uri="{C183D7F6-B498-43B3-948B-1728B52AA6E4}">
                <adec:decorative xmlns:adec="http://schemas.microsoft.com/office/drawing/2017/decorative" val="1"/>
              </a:ext>
            </a:extLst>
          </p:cNvPr>
          <p:cNvSpPr>
            <a:spLocks noGrp="1"/>
          </p:cNvSpPr>
          <p:nvPr>
            <p:ph type="pic" sz="quarter" idx="13" hasCustomPrompt="1"/>
          </p:nvPr>
        </p:nvSpPr>
        <p:spPr>
          <a:xfrm>
            <a:off x="8744430" y="180000"/>
            <a:ext cx="3265608" cy="5871549"/>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5911128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ående bild höger (mörk)">
    <p:bg>
      <p:bgPr>
        <a:solidFill>
          <a:schemeClr val="accent1"/>
        </a:solidFill>
        <a:effectLst/>
      </p:bgPr>
    </p:bg>
    <p:spTree>
      <p:nvGrpSpPr>
        <p:cNvPr id="1" name=""/>
        <p:cNvGrpSpPr/>
        <p:nvPr/>
      </p:nvGrpSpPr>
      <p:grpSpPr>
        <a:xfrm>
          <a:off x="0" y="0"/>
          <a:ext cx="0" cy="0"/>
          <a:chOff x="0" y="0"/>
          <a:chExt cx="0" cy="0"/>
        </a:xfrm>
      </p:grpSpPr>
      <p:sp>
        <p:nvSpPr>
          <p:cNvPr id="15" name="Tonplatta">
            <a:extLst>
              <a:ext uri="{FF2B5EF4-FFF2-40B4-BE49-F238E27FC236}">
                <a16:creationId xmlns:a16="http://schemas.microsoft.com/office/drawing/2014/main" id="{BD3894CD-C163-D414-0C91-BEB3089CB494}"/>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Vit platta">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846566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000" y="368300"/>
            <a:ext cx="774566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3689403"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2">
            <a:extLst>
              <a:ext uri="{FF2B5EF4-FFF2-40B4-BE49-F238E27FC236}">
                <a16:creationId xmlns:a16="http://schemas.microsoft.com/office/drawing/2014/main" id="{9451C10E-608A-4915-09A0-18B84233B3E1}"/>
              </a:ext>
            </a:extLst>
          </p:cNvPr>
          <p:cNvSpPr>
            <a:spLocks noGrp="1"/>
          </p:cNvSpPr>
          <p:nvPr>
            <p:ph sz="half" idx="14"/>
          </p:nvPr>
        </p:nvSpPr>
        <p:spPr>
          <a:xfrm>
            <a:off x="4596257" y="1805600"/>
            <a:ext cx="3689403"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6" name="Platshållare för bild 5">
            <a:extLst>
              <a:ext uri="{FF2B5EF4-FFF2-40B4-BE49-F238E27FC236}">
                <a16:creationId xmlns:a16="http://schemas.microsoft.com/office/drawing/2014/main" id="{4C6E1B76-2B7B-4533-BF68-0C133455A61D}"/>
              </a:ext>
              <a:ext uri="{C183D7F6-B498-43B3-948B-1728B52AA6E4}">
                <adec:decorative xmlns:adec="http://schemas.microsoft.com/office/drawing/2017/decorative" val="1"/>
              </a:ext>
            </a:extLst>
          </p:cNvPr>
          <p:cNvSpPr>
            <a:spLocks noGrp="1"/>
          </p:cNvSpPr>
          <p:nvPr>
            <p:ph type="pic" sz="quarter" idx="13" hasCustomPrompt="1"/>
          </p:nvPr>
        </p:nvSpPr>
        <p:spPr>
          <a:xfrm>
            <a:off x="8744430" y="180000"/>
            <a:ext cx="3265608" cy="5871549"/>
          </a:xfrm>
          <a:solidFill>
            <a:srgbClr val="293D67"/>
          </a:solidFill>
        </p:spPr>
        <p:txBody>
          <a:bodyPr anchor="ctr"/>
          <a:lstStyle>
            <a:lvl1pPr marL="0" indent="0" algn="ctr">
              <a:buNone/>
              <a:defRPr>
                <a:solidFill>
                  <a:schemeClr val="bg1"/>
                </a:solidFill>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2" name="Logotypplatta">
            <a:extLst>
              <a:ext uri="{FF2B5EF4-FFF2-40B4-BE49-F238E27FC236}">
                <a16:creationId xmlns:a16="http://schemas.microsoft.com/office/drawing/2014/main" id="{377E6B81-390D-6899-5A8B-5304092EBB78}"/>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3" name="Region Östergötland">
            <a:extLst>
              <a:ext uri="{FF2B5EF4-FFF2-40B4-BE49-F238E27FC236}">
                <a16:creationId xmlns:a16="http://schemas.microsoft.com/office/drawing/2014/main" id="{E75126EA-B338-275C-AF30-281E5C9DE19A}"/>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5" name="Logotypplatta Folktandvården" hidden="1">
            <a:extLst>
              <a:ext uri="{FF2B5EF4-FFF2-40B4-BE49-F238E27FC236}">
                <a16:creationId xmlns:a16="http://schemas.microsoft.com/office/drawing/2014/main" id="{FEF2C5AA-7301-D924-BC11-C1ED1A2B9124}"/>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8" name="Folktandvården" hidden="1">
            <a:extLst>
              <a:ext uri="{FF2B5EF4-FFF2-40B4-BE49-F238E27FC236}">
                <a16:creationId xmlns:a16="http://schemas.microsoft.com/office/drawing/2014/main" id="{B1681C30-0F73-F631-C875-C6BDB4184390}"/>
              </a:ext>
            </a:extLst>
          </p:cNvPr>
          <p:cNvGrpSpPr/>
          <p:nvPr userDrawn="1"/>
        </p:nvGrpSpPr>
        <p:grpSpPr>
          <a:xfrm>
            <a:off x="10054559" y="6299728"/>
            <a:ext cx="1794288" cy="298675"/>
            <a:chOff x="10098663" y="5077608"/>
            <a:chExt cx="1794288" cy="298675"/>
          </a:xfrm>
        </p:grpSpPr>
        <p:sp>
          <p:nvSpPr>
            <p:cNvPr id="10" name="Frihandsfigur: Form 9">
              <a:extLst>
                <a:ext uri="{FF2B5EF4-FFF2-40B4-BE49-F238E27FC236}">
                  <a16:creationId xmlns:a16="http://schemas.microsoft.com/office/drawing/2014/main" id="{50EF0999-C922-7D69-1F24-E48DD410C9F7}"/>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0CF46FF4-E6E1-B3DA-F79D-A1C593524A58}"/>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F439EF8A-B488-65C5-A2EB-2E7C14647718}"/>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21D1F45F-3015-4A33-97BB-216ED4B28400}"/>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244F25D1-856D-633C-922A-55820DB68C56}"/>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A8B3B3AA-3C97-D728-BF98-C6F88C4AEBD7}"/>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BA31652A-CF20-FE5E-21AF-25259432368D}"/>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6C4274F8-2CAD-B758-A96C-7768B8844782}"/>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439D9BB6-B017-4FC1-D5E4-0A476FE2C8E4}"/>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AE01D3E6-DA71-7F42-998C-8F2D0772DF1E}"/>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9717F33E-9E53-B60C-D343-8E151C7BFC72}"/>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1C631E53-BE43-ED13-F802-C9BC05DE51B6}"/>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1AE011FA-8F70-8053-040B-EE5793B20526}"/>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2021918-1597-5963-A1A9-6DCB086F8AC1}"/>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B554BF3C-E983-2FB1-D6E7-D09C461B4C30}"/>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95401C60-E718-5DD4-CF7D-D7BF0FD29BE1}"/>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08BD21E7-8142-C9A4-3E9F-4D15829D6AF7}"/>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9ACA840A-55F2-D5F2-FFDF-A19FAF7C1BAF}"/>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1DB3F137-DD95-3190-F853-2BE36FAF3FB7}"/>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9C80589F-E5F6-4B01-224A-0EB9524518D7}"/>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D3ACD3CC-5E2E-C8F8-C5D9-B842666EDE63}"/>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90A145B9-F259-96AE-9DF2-DF72E56AE5D6}"/>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508FC0BE-EC75-943D-68C7-FD9D318699F4}"/>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0446F8E5-4EA3-797A-1346-ABFA240B4430}"/>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9B9DE7FE-6846-5C07-4149-FD636A896E94}"/>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0D2C84C0-5D33-4696-C834-900EFDA2B695}"/>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DE29A384-EC2A-86E5-380A-6BFA512D1C59}"/>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1A41D0B1-43AD-42D3-46FA-FF40D680E607}"/>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D2AA4D5E-5E2F-C84F-82A3-D48A4626ACDB}"/>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57294F48-F31C-B5D2-C98D-904E363A769C}"/>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F763D35E-7E6F-C5A8-8C52-A8164B8FF685}"/>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126564027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276" y="367433"/>
            <a:ext cx="3995679" cy="949877"/>
          </a:xfrm>
        </p:spPr>
        <p:txBody>
          <a:body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ehåll, tre delar (ljus)">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539999" y="1625600"/>
            <a:ext cx="3600000"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296000" y="1625600"/>
            <a:ext cx="3600000"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059365" y="1625600"/>
            <a:ext cx="3600000"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9366"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809999" y="1877599"/>
            <a:ext cx="3060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566000" y="1877599"/>
            <a:ext cx="3060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329365" y="1877599"/>
            <a:ext cx="3060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1" name="Logotypplatta">
            <a:extLst>
              <a:ext uri="{FF2B5EF4-FFF2-40B4-BE49-F238E27FC236}">
                <a16:creationId xmlns:a16="http://schemas.microsoft.com/office/drawing/2014/main" id="{5A11787B-11C3-C4BC-A43B-107DB1F7000C}"/>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3" name="Region Östergötland">
            <a:extLst>
              <a:ext uri="{FF2B5EF4-FFF2-40B4-BE49-F238E27FC236}">
                <a16:creationId xmlns:a16="http://schemas.microsoft.com/office/drawing/2014/main" id="{B2F51E37-4C20-C04B-ACFB-DAAB7FA11E63}"/>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6" name="Logotypplatta Folktandvården" hidden="1">
            <a:extLst>
              <a:ext uri="{FF2B5EF4-FFF2-40B4-BE49-F238E27FC236}">
                <a16:creationId xmlns:a16="http://schemas.microsoft.com/office/drawing/2014/main" id="{71950919-B46C-32D9-25CE-C0255292C71C}"/>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47" name="Folktandvården" hidden="1">
            <a:extLst>
              <a:ext uri="{FF2B5EF4-FFF2-40B4-BE49-F238E27FC236}">
                <a16:creationId xmlns:a16="http://schemas.microsoft.com/office/drawing/2014/main" id="{37EEDAE0-D390-76FA-6E6B-6BB9951CA0CC}"/>
              </a:ext>
            </a:extLst>
          </p:cNvPr>
          <p:cNvGrpSpPr/>
          <p:nvPr userDrawn="1"/>
        </p:nvGrpSpPr>
        <p:grpSpPr>
          <a:xfrm>
            <a:off x="10054559" y="6299728"/>
            <a:ext cx="1794288" cy="298675"/>
            <a:chOff x="10098663" y="5077608"/>
            <a:chExt cx="1794288" cy="298675"/>
          </a:xfrm>
        </p:grpSpPr>
        <p:sp>
          <p:nvSpPr>
            <p:cNvPr id="48" name="Frihandsfigur: Form 47">
              <a:extLst>
                <a:ext uri="{FF2B5EF4-FFF2-40B4-BE49-F238E27FC236}">
                  <a16:creationId xmlns:a16="http://schemas.microsoft.com/office/drawing/2014/main" id="{07A7ED78-950A-7A5B-17E5-FC1AF731FFB6}"/>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8F67159C-5DA8-5546-CF02-70A11E783A0A}"/>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C243636-CC01-C95A-FC28-3B3F26102D6B}"/>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B4459863-025C-1B3C-B810-4820BD3D6B81}"/>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15EDED5F-390C-F49E-1034-900486708F6E}"/>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40CCDD91-C66A-314E-D580-0702628CA7A0}"/>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FB7C4920-2CAC-AA82-206B-180B8B1DC233}"/>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F6EA7A59-AB57-11E5-059F-C84BA6D6D924}"/>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B2B50917-433C-4F4B-B76D-EA1FD54ED245}"/>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E8DF5C1D-EDDA-A0C7-2A64-97877F0E6F0C}"/>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F77B3F2-849E-9A5F-1F37-9B720005A4EC}"/>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518713A1-4FD1-CB0B-27FB-88C13CA7BE7D}"/>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C43CCFCC-9813-4528-2AC8-9E24C2688B89}"/>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D516222A-3A47-DC98-8DB7-A33C6181AE71}"/>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02290D62-388D-9D88-084E-3CF18A849759}"/>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112FDE44-FCCB-4738-98F4-6656517A4655}"/>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923D3B30-9410-1EDF-FCD8-9312164CD2FA}"/>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893881CE-DE64-8AB9-9F1D-B3F070511A59}"/>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41615697-4442-C4A1-7553-CA52E958F418}"/>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174A0BD1-A0B7-F274-C851-845E4D3293CA}"/>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4274AD09-1330-6BCF-3DBC-3BEEB0607B64}"/>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4961B792-1124-E07C-51A2-815FD9AA8830}"/>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96E51985-F8FE-A3F5-A9AE-C3A70B55B87A}"/>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1A341E1A-CE74-CC4E-365D-D3939AAE3794}"/>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839C1AEB-CA83-E2A1-C4A9-12CAEF8DA92F}"/>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EC59C9BD-7ACD-7381-C0CE-5335D6AC8E93}"/>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1BD8EBB7-2B97-BFEE-3908-F41DEB1CB1BB}"/>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167015AC-6305-5422-873E-A937D33EE962}"/>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B0AD2C80-D227-B1B6-4AE2-8E3BF932AD4F}"/>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3BCF4A5-52C0-091B-25E5-D412396A1179}"/>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6E188650-BF0D-BF30-E27E-B073B53BE981}"/>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9899415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ljus)">
    <p:spTree>
      <p:nvGrpSpPr>
        <p:cNvPr id="1" name=""/>
        <p:cNvGrpSpPr/>
        <p:nvPr/>
      </p:nvGrpSpPr>
      <p:grpSpPr>
        <a:xfrm>
          <a:off x="0" y="0"/>
          <a:ext cx="0" cy="0"/>
          <a:chOff x="0" y="0"/>
          <a:chExt cx="0" cy="0"/>
        </a:xfrm>
      </p:grpSpPr>
      <p:sp>
        <p:nvSpPr>
          <p:cNvPr id="4" name="Bild 6">
            <a:extLst>
              <a:ext uri="{FF2B5EF4-FFF2-40B4-BE49-F238E27FC236}">
                <a16:creationId xmlns:a16="http://schemas.microsoft.com/office/drawing/2014/main" id="{A2B868A8-08AE-E0EA-E8EF-278ED8A11126}"/>
              </a:ext>
              <a:ext uri="{C183D7F6-B498-43B3-948B-1728B52AA6E4}">
                <adec:decorative xmlns:adec="http://schemas.microsoft.com/office/drawing/2017/decorative" val="1"/>
              </a:ext>
            </a:extLst>
          </p:cNvPr>
          <p:cNvSpPr/>
          <p:nvPr userDrawn="1"/>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3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700422"/>
            <a:ext cx="9073650" cy="846870"/>
          </a:xfrm>
        </p:spPr>
        <p:txBody>
          <a:bodyPr/>
          <a:lstStyle>
            <a:lvl1pPr marL="0" indent="0" algn="l">
              <a:lnSpc>
                <a:spcPct val="100000"/>
              </a:lnSpc>
              <a:spcBef>
                <a:spcPts val="0"/>
              </a:spcBef>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200">
                <a:solidFill>
                  <a:schemeClr val="tx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ehåll, fyra delar (ljus)">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539999" y="1625600"/>
            <a:ext cx="2665704"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3369318" y="1625600"/>
            <a:ext cx="2659703"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999661" y="1625600"/>
            <a:ext cx="2659704"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8" name="Rektangel 17">
            <a:extLst>
              <a:ext uri="{FF2B5EF4-FFF2-40B4-BE49-F238E27FC236}">
                <a16:creationId xmlns:a16="http://schemas.microsoft.com/office/drawing/2014/main" id="{2ED78FF4-6C8B-6D18-4538-1896CCAEF689}"/>
              </a:ext>
              <a:ext uri="{C183D7F6-B498-43B3-948B-1728B52AA6E4}">
                <adec:decorative xmlns:adec="http://schemas.microsoft.com/office/drawing/2017/decorative" val="1"/>
              </a:ext>
            </a:extLst>
          </p:cNvPr>
          <p:cNvSpPr/>
          <p:nvPr userDrawn="1"/>
        </p:nvSpPr>
        <p:spPr>
          <a:xfrm>
            <a:off x="6178526" y="1625600"/>
            <a:ext cx="2659703"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9366" cy="949877"/>
          </a:xfrm>
        </p:spPr>
        <p:txBody>
          <a:bodyPr/>
          <a:lstStyle>
            <a:lvl1pPr>
              <a:defRPr>
                <a:solidFill>
                  <a:schemeClr val="tx1"/>
                </a:solidFill>
              </a:defRPr>
            </a:lvl1p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739927" y="1877599"/>
            <a:ext cx="2265848" cy="3920400"/>
          </a:xfrm>
        </p:spPr>
        <p:txBody>
          <a:bodyPr/>
          <a:lstStyle>
            <a:lvl1pPr marL="144000" indent="-144000">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3568795" y="1877599"/>
            <a:ext cx="2260748" cy="3920400"/>
          </a:xfrm>
        </p:spPr>
        <p:txBody>
          <a:bodyPr/>
          <a:lstStyle>
            <a:lvl1pPr marL="180000" indent="-180000">
              <a:defRPr lang="sv-SE" sz="1400" kern="1200" dirty="0">
                <a:solidFill>
                  <a:schemeClr val="tx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9" name="Platshållare för innehåll 3">
            <a:extLst>
              <a:ext uri="{FF2B5EF4-FFF2-40B4-BE49-F238E27FC236}">
                <a16:creationId xmlns:a16="http://schemas.microsoft.com/office/drawing/2014/main" id="{DC8446CE-7299-1F4E-7746-16C7A9B93C57}"/>
              </a:ext>
            </a:extLst>
          </p:cNvPr>
          <p:cNvSpPr>
            <a:spLocks noGrp="1"/>
          </p:cNvSpPr>
          <p:nvPr>
            <p:ph sz="half" idx="14"/>
          </p:nvPr>
        </p:nvSpPr>
        <p:spPr>
          <a:xfrm>
            <a:off x="6378003" y="1877599"/>
            <a:ext cx="2260748" cy="3920400"/>
          </a:xfrm>
        </p:spPr>
        <p:txBody>
          <a:bodyPr/>
          <a:lstStyle>
            <a:lvl1pPr marL="180000" indent="-180000">
              <a:defRPr lang="sv-SE" sz="1400" kern="1200" dirty="0">
                <a:solidFill>
                  <a:schemeClr val="tx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9199139" y="1877599"/>
            <a:ext cx="2260748" cy="3920400"/>
          </a:xfrm>
        </p:spPr>
        <p:txBody>
          <a:bodyPr/>
          <a:lstStyle>
            <a:lvl1pPr marL="180000" indent="-180000">
              <a:defRPr lang="sv-SE" sz="1400" kern="1200" dirty="0">
                <a:solidFill>
                  <a:schemeClr val="tx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11" name="Logotypplatta">
            <a:extLst>
              <a:ext uri="{FF2B5EF4-FFF2-40B4-BE49-F238E27FC236}">
                <a16:creationId xmlns:a16="http://schemas.microsoft.com/office/drawing/2014/main" id="{23DD30C6-05A7-DFCB-1E0F-4CE677E6B5D3}"/>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3" name="Region Östergötland">
            <a:extLst>
              <a:ext uri="{FF2B5EF4-FFF2-40B4-BE49-F238E27FC236}">
                <a16:creationId xmlns:a16="http://schemas.microsoft.com/office/drawing/2014/main" id="{C4F84AE7-45A3-A8AE-F069-EBB230B15FE3}"/>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8" name="Logotypplatta Folktandvården" hidden="1">
            <a:extLst>
              <a:ext uri="{FF2B5EF4-FFF2-40B4-BE49-F238E27FC236}">
                <a16:creationId xmlns:a16="http://schemas.microsoft.com/office/drawing/2014/main" id="{06C96709-4127-2D04-3E63-3D8672105F39}"/>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49" name="Folktandvården" hidden="1">
            <a:extLst>
              <a:ext uri="{FF2B5EF4-FFF2-40B4-BE49-F238E27FC236}">
                <a16:creationId xmlns:a16="http://schemas.microsoft.com/office/drawing/2014/main" id="{6D3B7B79-7432-8151-25B5-B37A19ECB0EE}"/>
              </a:ext>
            </a:extLst>
          </p:cNvPr>
          <p:cNvGrpSpPr/>
          <p:nvPr userDrawn="1"/>
        </p:nvGrpSpPr>
        <p:grpSpPr>
          <a:xfrm>
            <a:off x="10054559" y="6299728"/>
            <a:ext cx="1794288" cy="298675"/>
            <a:chOff x="10098663" y="5077608"/>
            <a:chExt cx="1794288" cy="298675"/>
          </a:xfrm>
        </p:grpSpPr>
        <p:sp>
          <p:nvSpPr>
            <p:cNvPr id="50" name="Frihandsfigur: Form 49">
              <a:extLst>
                <a:ext uri="{FF2B5EF4-FFF2-40B4-BE49-F238E27FC236}">
                  <a16:creationId xmlns:a16="http://schemas.microsoft.com/office/drawing/2014/main" id="{60CCD65F-9979-45DA-FBB4-B8FACBA3A5D4}"/>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77E86981-E312-04E4-7DE6-B50A18D6BD86}"/>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97D8D771-0C21-9914-0D22-E6AF41FC8E57}"/>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C3BB91E7-155F-CDD9-FDB1-BDD598F4C2F6}"/>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5C84E954-27F2-4146-0449-AFF91DF50CA0}"/>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0D70E8A3-EC76-3EA7-F6D8-DBAEF925004F}"/>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1EB13D3A-5F75-9F7F-6809-A947CC41B859}"/>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F3A9BF2B-87CC-4CE5-8CAA-06D6D918812A}"/>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19D90BA-7B5E-A324-B534-03D6D040A7BA}"/>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EAC8E228-D923-A74B-AA94-C6AB45FDCD5C}"/>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80B81C40-1576-0579-EF8F-8AF4ABA92EC5}"/>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4E12C79-294A-2B5B-0C41-EA0D6B87B839}"/>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44E1D7EF-9609-F3E7-EB70-57659FAFD966}"/>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474C3C2F-38FD-E7B4-8252-0D7B0E04341E}"/>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8EC51175-72EE-EDEF-0AEB-3D151FEC28EF}"/>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CA9DFA11-E3C3-3B74-5DD0-0AF12663F8B7}"/>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86C3E408-EA3B-AC7F-B5E2-198C9B224128}"/>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E0EAAB6D-4AE2-1F68-C2B9-4AE91F3CB5A3}"/>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BC757C7B-FA84-D7B6-4B2A-37AFC5369294}"/>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53CF35F-6EE8-95F8-15F5-6E6E64A5DE04}"/>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5C3E6A64-952C-6107-86DF-CD01BDBD0208}"/>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1A19ACB3-7C9D-8384-3E1A-AC684747A583}"/>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B5954CD6-9757-5CB4-9569-91D7AB403239}"/>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3464E559-2D60-C463-679F-5A9E60CDAA4D}"/>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D8141132-E252-6CA8-043C-4A28B01CE15D}"/>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7948321-B310-7D5F-2E15-5746CAFF1641}"/>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56A2AE8D-5050-4E91-43C2-FC3B83B75B43}"/>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820C5E3E-195C-3FA3-CA2D-E7B8E2EDA660}"/>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B39AB812-0BF1-9FFE-8524-61278DAB0998}"/>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C3E1E1D-FB96-248E-88FA-56162A5C1CAA}"/>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3994F78-2957-4D5A-26BD-A9545E546A53}"/>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9935591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nehåll, tre delar (mörk)">
    <p:bg>
      <p:bgPr>
        <a:solidFill>
          <a:schemeClr val="accent1"/>
        </a:solidFill>
        <a:effectLst/>
      </p:bgPr>
    </p:bg>
    <p:spTree>
      <p:nvGrpSpPr>
        <p:cNvPr id="1" name=""/>
        <p:cNvGrpSpPr/>
        <p:nvPr/>
      </p:nvGrpSpPr>
      <p:grpSpPr>
        <a:xfrm>
          <a:off x="0" y="0"/>
          <a:ext cx="0" cy="0"/>
          <a:chOff x="0" y="0"/>
          <a:chExt cx="0" cy="0"/>
        </a:xfrm>
      </p:grpSpPr>
      <p:sp>
        <p:nvSpPr>
          <p:cNvPr id="19" name="Tonplatta">
            <a:extLst>
              <a:ext uri="{FF2B5EF4-FFF2-40B4-BE49-F238E27FC236}">
                <a16:creationId xmlns:a16="http://schemas.microsoft.com/office/drawing/2014/main" id="{CB72DAD7-A09C-CEE8-F2D9-5FAC0A48A941}"/>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539999" y="1625600"/>
            <a:ext cx="3600000"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296000" y="1625600"/>
            <a:ext cx="3600000"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059365" y="1625600"/>
            <a:ext cx="3600000"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9366" cy="949877"/>
          </a:xfrm>
        </p:spPr>
        <p:txBody>
          <a:bodyPr/>
          <a:lstStyle>
            <a:lvl1pPr>
              <a:defRPr>
                <a:solidFill>
                  <a:schemeClr val="bg1"/>
                </a:solidFill>
              </a:defRPr>
            </a:lvl1p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809999" y="1877599"/>
            <a:ext cx="3060000" cy="392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566000" y="1877599"/>
            <a:ext cx="3060000" cy="392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329365" y="1877599"/>
            <a:ext cx="3060000" cy="392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6" name="Logotypplatta">
            <a:extLst>
              <a:ext uri="{FF2B5EF4-FFF2-40B4-BE49-F238E27FC236}">
                <a16:creationId xmlns:a16="http://schemas.microsoft.com/office/drawing/2014/main" id="{3D1C796B-8F89-9651-9590-FB18B79F6B14}"/>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8" name="Region Östergötland">
            <a:extLst>
              <a:ext uri="{FF2B5EF4-FFF2-40B4-BE49-F238E27FC236}">
                <a16:creationId xmlns:a16="http://schemas.microsoft.com/office/drawing/2014/main" id="{0DD41A3B-9223-E995-842F-7D4B3DC467CE}"/>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11" name="Logotypplatta Folktandvården" hidden="1">
            <a:extLst>
              <a:ext uri="{FF2B5EF4-FFF2-40B4-BE49-F238E27FC236}">
                <a16:creationId xmlns:a16="http://schemas.microsoft.com/office/drawing/2014/main" id="{2777355F-7DC2-130F-33CF-C45A05C41D49}"/>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13" name="Folktandvården" hidden="1">
            <a:extLst>
              <a:ext uri="{FF2B5EF4-FFF2-40B4-BE49-F238E27FC236}">
                <a16:creationId xmlns:a16="http://schemas.microsoft.com/office/drawing/2014/main" id="{C29F1E63-2687-2825-F2BC-BB9584F60232}"/>
              </a:ext>
            </a:extLst>
          </p:cNvPr>
          <p:cNvGrpSpPr/>
          <p:nvPr userDrawn="1"/>
        </p:nvGrpSpPr>
        <p:grpSpPr>
          <a:xfrm>
            <a:off x="10054559" y="6299728"/>
            <a:ext cx="1794288" cy="298675"/>
            <a:chOff x="10098663" y="5077608"/>
            <a:chExt cx="1794288" cy="298675"/>
          </a:xfrm>
        </p:grpSpPr>
        <p:sp>
          <p:nvSpPr>
            <p:cNvPr id="14" name="Frihandsfigur: Form 13">
              <a:extLst>
                <a:ext uri="{FF2B5EF4-FFF2-40B4-BE49-F238E27FC236}">
                  <a16:creationId xmlns:a16="http://schemas.microsoft.com/office/drawing/2014/main" id="{2FCC1F48-D3F4-B329-80F0-DD1319CB31CB}"/>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3A01ECC3-4588-6FFB-10D5-AB895B7806EA}"/>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9E580376-EDDF-5764-2D04-25E25FA95EA6}"/>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51DD8D57-75CE-16C5-66EA-DE8020A77A3A}"/>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F945EE80-A275-2E8A-D4F1-15C3BB4BEA83}"/>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AAD9A75E-7105-1F2E-3604-903E4A9745AB}"/>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6D7B17F-C262-4FBC-0F80-8E53DE60678B}"/>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68D5FF76-DB48-F76C-1B93-89EAE9038D61}"/>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77F5B555-9E78-3DAC-2F9F-2730E0246763}"/>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4CBAF545-958C-91FA-90F5-A4F64CCBA157}"/>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BFAE6C6F-A2EB-3750-9583-81E4DB107439}"/>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CD649099-7524-E08D-B443-B3213A5176C3}"/>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B8E9FF2-C657-9B6B-08AB-89F3E1FD8574}"/>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BCC6DB1D-B58B-27DB-9BDE-C96868CF2590}"/>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BC7CFB08-8527-1B0A-1C9D-0D8DA70370E1}"/>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EFB6D6DB-BF8B-FA07-FC9F-469A1C772E2D}"/>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15B4FE0B-8269-A9B6-8E70-FFB06C2B068D}"/>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89522872-11E5-35DA-A5AD-CF176F2CBFC6}"/>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F6EDEF4B-5C10-EDE8-3FB8-CC28A4957F01}"/>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FAE68932-2BB2-7A03-3918-14BCFCDFF23F}"/>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908BF913-31F9-4A59-8A6D-1D91C30E3E97}"/>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613230CB-667D-6A5B-364A-AB16689B4796}"/>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A3553900-422E-084B-8C66-D2239F9A9D8D}"/>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5ADD1BF-8133-E45C-E1CB-152CB23B2608}"/>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7EF41FE5-6C9D-9053-9342-AD6D6B98AD17}"/>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06B56334-F9EA-81E6-A6A0-38A38467C865}"/>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A3913D56-CA20-10DF-A663-4CAC8C6AA9DB}"/>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DF28F7B-80D3-9630-5DF3-DBA0D5B2681D}"/>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7CC0EC2F-3248-1ED3-F43B-F59EA4DE4516}"/>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37FF0F8E-C68A-E508-F9BA-D427F86178F3}"/>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9BE27085-E393-3552-56CC-5DFEAAA6A76A}"/>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32142905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nehåll, fyra delar (mörk)">
    <p:bg>
      <p:bgPr>
        <a:solidFill>
          <a:schemeClr val="accent1"/>
        </a:solidFill>
        <a:effectLst/>
      </p:bgPr>
    </p:bg>
    <p:spTree>
      <p:nvGrpSpPr>
        <p:cNvPr id="1" name=""/>
        <p:cNvGrpSpPr/>
        <p:nvPr/>
      </p:nvGrpSpPr>
      <p:grpSpPr>
        <a:xfrm>
          <a:off x="0" y="0"/>
          <a:ext cx="0" cy="0"/>
          <a:chOff x="0" y="0"/>
          <a:chExt cx="0" cy="0"/>
        </a:xfrm>
      </p:grpSpPr>
      <p:sp>
        <p:nvSpPr>
          <p:cNvPr id="21" name="Tonplatta">
            <a:extLst>
              <a:ext uri="{FF2B5EF4-FFF2-40B4-BE49-F238E27FC236}">
                <a16:creationId xmlns:a16="http://schemas.microsoft.com/office/drawing/2014/main" id="{B43DBEE2-688B-EB94-B380-A33D64E646D0}"/>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9366" cy="949877"/>
          </a:xfrm>
        </p:spPr>
        <p:txBody>
          <a:bodyPr/>
          <a:lstStyle>
            <a:lvl1pPr>
              <a:defRPr>
                <a:solidFill>
                  <a:schemeClr val="bg1"/>
                </a:solidFill>
              </a:defRPr>
            </a:lvl1pPr>
          </a:lstStyle>
          <a:p>
            <a:r>
              <a:rPr lang="sv-SE" dirty="0"/>
              <a:t>Klicka och skriv rubrik</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539999" y="1625600"/>
            <a:ext cx="2665704"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739927" y="1877599"/>
            <a:ext cx="2265848" cy="3920400"/>
          </a:xfrm>
        </p:spPr>
        <p:txBody>
          <a:bodyPr/>
          <a:lstStyle>
            <a:lvl1pPr marL="144000" indent="-144000">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3369318" y="1625600"/>
            <a:ext cx="2659703"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3568795" y="1877599"/>
            <a:ext cx="2260748" cy="3920400"/>
          </a:xfrm>
        </p:spPr>
        <p:txBody>
          <a:bodyPr/>
          <a:lstStyle>
            <a:lvl1pPr marL="180000" indent="-180000">
              <a:defRPr lang="sv-SE" sz="14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8" name="Rektangel 17">
            <a:extLst>
              <a:ext uri="{FF2B5EF4-FFF2-40B4-BE49-F238E27FC236}">
                <a16:creationId xmlns:a16="http://schemas.microsoft.com/office/drawing/2014/main" id="{2ED78FF4-6C8B-6D18-4538-1896CCAEF689}"/>
              </a:ext>
              <a:ext uri="{C183D7F6-B498-43B3-948B-1728B52AA6E4}">
                <adec:decorative xmlns:adec="http://schemas.microsoft.com/office/drawing/2017/decorative" val="1"/>
              </a:ext>
            </a:extLst>
          </p:cNvPr>
          <p:cNvSpPr/>
          <p:nvPr userDrawn="1"/>
        </p:nvSpPr>
        <p:spPr>
          <a:xfrm>
            <a:off x="6178526" y="1625600"/>
            <a:ext cx="2659703"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6378003" y="1877599"/>
            <a:ext cx="2260748" cy="3920400"/>
          </a:xfrm>
        </p:spPr>
        <p:txBody>
          <a:bodyPr/>
          <a:lstStyle>
            <a:lvl1pPr marL="180000" indent="-180000">
              <a:defRPr lang="sv-SE" sz="14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999661" y="1625600"/>
            <a:ext cx="2659704"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9" name="Platshållare för innehåll 3">
            <a:extLst>
              <a:ext uri="{FF2B5EF4-FFF2-40B4-BE49-F238E27FC236}">
                <a16:creationId xmlns:a16="http://schemas.microsoft.com/office/drawing/2014/main" id="{DC8446CE-7299-1F4E-7746-16C7A9B93C57}"/>
              </a:ext>
            </a:extLst>
          </p:cNvPr>
          <p:cNvSpPr>
            <a:spLocks noGrp="1"/>
          </p:cNvSpPr>
          <p:nvPr>
            <p:ph sz="half" idx="14"/>
          </p:nvPr>
        </p:nvSpPr>
        <p:spPr>
          <a:xfrm>
            <a:off x="9199139" y="1883203"/>
            <a:ext cx="2260748" cy="3920400"/>
          </a:xfrm>
        </p:spPr>
        <p:txBody>
          <a:bodyPr/>
          <a:lstStyle>
            <a:lvl1pPr marL="180000" indent="-180000">
              <a:defRPr lang="sv-SE" sz="14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6" name="Logotypplatta">
            <a:extLst>
              <a:ext uri="{FF2B5EF4-FFF2-40B4-BE49-F238E27FC236}">
                <a16:creationId xmlns:a16="http://schemas.microsoft.com/office/drawing/2014/main" id="{7B839065-0C76-3AF7-3E8A-B149E76E79DA}"/>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20" name="Region Östergötland">
            <a:extLst>
              <a:ext uri="{FF2B5EF4-FFF2-40B4-BE49-F238E27FC236}">
                <a16:creationId xmlns:a16="http://schemas.microsoft.com/office/drawing/2014/main" id="{19A67DC2-0E03-F47A-ED30-9AE334719039}"/>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11" name="Logotypplatta Folktandvården" hidden="1">
            <a:extLst>
              <a:ext uri="{FF2B5EF4-FFF2-40B4-BE49-F238E27FC236}">
                <a16:creationId xmlns:a16="http://schemas.microsoft.com/office/drawing/2014/main" id="{45FFE396-A2C2-79FA-0C3D-8B474B445D9E}"/>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13" name="Folktandvården" hidden="1">
            <a:extLst>
              <a:ext uri="{FF2B5EF4-FFF2-40B4-BE49-F238E27FC236}">
                <a16:creationId xmlns:a16="http://schemas.microsoft.com/office/drawing/2014/main" id="{E895CEDF-39D5-66CB-FB6C-885AF012EFAC}"/>
              </a:ext>
            </a:extLst>
          </p:cNvPr>
          <p:cNvGrpSpPr/>
          <p:nvPr userDrawn="1"/>
        </p:nvGrpSpPr>
        <p:grpSpPr>
          <a:xfrm>
            <a:off x="10054559" y="6299728"/>
            <a:ext cx="1794288" cy="298675"/>
            <a:chOff x="10098663" y="5077608"/>
            <a:chExt cx="1794288" cy="298675"/>
          </a:xfrm>
        </p:grpSpPr>
        <p:sp>
          <p:nvSpPr>
            <p:cNvPr id="14" name="Frihandsfigur: Form 13">
              <a:extLst>
                <a:ext uri="{FF2B5EF4-FFF2-40B4-BE49-F238E27FC236}">
                  <a16:creationId xmlns:a16="http://schemas.microsoft.com/office/drawing/2014/main" id="{E67072E7-9527-EB00-9144-302020AAE207}"/>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4D17AB9C-27FA-9330-2D77-9CDE25043132}"/>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BD5D12B6-074F-01CA-7AC6-140768DFB3C9}"/>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643AF3AC-FF8F-0E37-64B9-B322A5F71AE7}"/>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6FBE5311-8605-7C76-9B08-07CA9C671C82}"/>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95726EF3-794F-4065-4C2D-2059F6035705}"/>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307AA2A2-6AC6-7D4C-D658-E88763755C8F}"/>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3AB03B0-8AC7-AA5A-2FB2-2BF9A4FD7ECD}"/>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8BB9B41-AE2F-DE44-9D03-A03195887853}"/>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ADF1304-53FA-0F7D-F629-13FAA71DA7D5}"/>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0799FE0A-66AC-03B5-632A-BAC1D6D38285}"/>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E44C50F8-AAFB-8198-56FD-A529A2F497B8}"/>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D0C151A-9214-558E-D775-FBDA84764313}"/>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FCAEFC31-5284-DB59-4709-DE07E945FD14}"/>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F1C9947D-2850-109C-489C-9C0209CD0E53}"/>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75086C81-F94D-C63F-2419-F7321C462CFD}"/>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FB62A96-644F-6FB3-06D6-91FE4DCAD80C}"/>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09709B4F-C4A8-4ABF-6987-62762E47EDCE}"/>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2AEC841B-53B5-EBE0-B8E9-71F5B25AE6C0}"/>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4813DDC8-C2F7-9119-43D5-E17AED754CF1}"/>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E9E92F50-ED1C-ECD1-4111-A48E288595AF}"/>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EDE0FA63-3F7A-A22D-2A73-4CEEE4E15CF1}"/>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8FC6A999-19B2-E2EB-F4DB-2A6D68E0E5F4}"/>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73EFA5B0-D17F-A3D5-3C03-C570A5082284}"/>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C5875F47-FC2C-75BB-0CAB-A2BD7CD1C742}"/>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69AC75E9-199A-1306-F493-BB4DB6B5742C}"/>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1CB7C73-2C78-2A76-31A6-F194629909AC}"/>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781729CE-2F3A-75CF-B45B-C0BB9A153D37}"/>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FFCB5CDE-0E47-4D67-DDEC-EA73F61E603C}"/>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058832A-444D-F0B3-6560-C8A034BFCEE7}"/>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81" name="Frihandsfigur: Form 80">
              <a:extLst>
                <a:ext uri="{FF2B5EF4-FFF2-40B4-BE49-F238E27FC236}">
                  <a16:creationId xmlns:a16="http://schemas.microsoft.com/office/drawing/2014/main" id="{EE74CC38-6892-2272-F8AD-F4695764D480}"/>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41665713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Överlappande innehåll och bild (mörk)">
    <p:bg>
      <p:bgPr>
        <a:solidFill>
          <a:schemeClr val="bg1"/>
        </a:solidFill>
        <a:effectLst/>
      </p:bgPr>
    </p:bg>
    <p:spTree>
      <p:nvGrpSpPr>
        <p:cNvPr id="1" name=""/>
        <p:cNvGrpSpPr/>
        <p:nvPr/>
      </p:nvGrpSpPr>
      <p:grpSpPr>
        <a:xfrm>
          <a:off x="0" y="0"/>
          <a:ext cx="0" cy="0"/>
          <a:chOff x="0" y="0"/>
          <a:chExt cx="0" cy="0"/>
        </a:xfrm>
      </p:grpSpPr>
      <p:sp>
        <p:nvSpPr>
          <p:cNvPr id="23" name="Logotypplatta">
            <a:extLst>
              <a:ext uri="{FF2B5EF4-FFF2-40B4-BE49-F238E27FC236}">
                <a16:creationId xmlns:a16="http://schemas.microsoft.com/office/drawing/2014/main" id="{DA1C60FB-93EF-8AA4-5E20-6F67037F7262}"/>
              </a:ext>
            </a:extLst>
          </p:cNvPr>
          <p:cNvSpPr/>
          <p:nvPr userDrawn="1"/>
        </p:nvSpPr>
        <p:spPr>
          <a:xfrm>
            <a:off x="9874800" y="5865812"/>
            <a:ext cx="2315692" cy="992187"/>
          </a:xfrm>
          <a:prstGeom prst="rect">
            <a:avLst/>
          </a:prstGeom>
          <a:solidFill>
            <a:srgbClr val="182745"/>
          </a:solidFill>
          <a:ln w="3709" cap="flat">
            <a:noFill/>
            <a:prstDash val="solid"/>
            <a:miter/>
          </a:ln>
        </p:spPr>
        <p:txBody>
          <a:bodyPr rtlCol="0" anchor="ctr"/>
          <a:lstStyle/>
          <a:p>
            <a:endParaRPr lang="sv-SE" dirty="0"/>
          </a:p>
        </p:txBody>
      </p:sp>
      <p:sp>
        <p:nvSpPr>
          <p:cNvPr id="9" name="Blå">
            <a:extLst>
              <a:ext uri="{FF2B5EF4-FFF2-40B4-BE49-F238E27FC236}">
                <a16:creationId xmlns:a16="http://schemas.microsoft.com/office/drawing/2014/main" id="{FDD631B8-14AA-0532-E3DD-2BD9FD8FD856}"/>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 uri="{C183D7F6-B498-43B3-948B-1728B52AA6E4}">
                <adec:decorative xmlns:adec="http://schemas.microsoft.com/office/drawing/2017/decorative" val="1"/>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4">
            <a:extLst>
              <a:ext uri="{FF2B5EF4-FFF2-40B4-BE49-F238E27FC236}">
                <a16:creationId xmlns:a16="http://schemas.microsoft.com/office/drawing/2014/main" id="{74B52176-ACEC-A829-9BC9-B186552C96E6}"/>
              </a:ext>
            </a:extLst>
          </p:cNvPr>
          <p:cNvSpPr>
            <a:spLocks noGrp="1"/>
          </p:cNvSpPr>
          <p:nvPr>
            <p:ph type="title" hasCustomPrompt="1"/>
          </p:nvPr>
        </p:nvSpPr>
        <p:spPr>
          <a:xfrm>
            <a:off x="1079998" y="1082675"/>
            <a:ext cx="4259415" cy="949877"/>
          </a:xfrm>
        </p:spPr>
        <p:txBody>
          <a:bodyPr anchor="ctr" anchorCtr="0"/>
          <a:lstStyle>
            <a:lvl1pPr>
              <a:defRPr>
                <a:solidFill>
                  <a:schemeClr val="bg1"/>
                </a:solidFill>
              </a:defRPr>
            </a:lvl1pPr>
          </a:lstStyle>
          <a:p>
            <a:r>
              <a:rPr lang="sv-SE" dirty="0"/>
              <a:t>Klicka och skriv rubrik</a:t>
            </a:r>
          </a:p>
        </p:txBody>
      </p:sp>
      <p:sp>
        <p:nvSpPr>
          <p:cNvPr id="6" name="Platshållare för text 3">
            <a:extLst>
              <a:ext uri="{FF2B5EF4-FFF2-40B4-BE49-F238E27FC236}">
                <a16:creationId xmlns:a16="http://schemas.microsoft.com/office/drawing/2014/main" id="{17F5BE77-FC76-6860-076B-220697F8EB78}"/>
              </a:ext>
            </a:extLst>
          </p:cNvPr>
          <p:cNvSpPr>
            <a:spLocks noGrp="1"/>
          </p:cNvSpPr>
          <p:nvPr>
            <p:ph type="body" sz="quarter" idx="16"/>
          </p:nvPr>
        </p:nvSpPr>
        <p:spPr>
          <a:xfrm>
            <a:off x="1079463" y="2156400"/>
            <a:ext cx="4259415" cy="31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24" name="Region Östergötland">
            <a:extLst>
              <a:ext uri="{FF2B5EF4-FFF2-40B4-BE49-F238E27FC236}">
                <a16:creationId xmlns:a16="http://schemas.microsoft.com/office/drawing/2014/main" id="{5F00ACE3-EE65-53B2-2CF2-CB0BCADFB527}"/>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29" name="Platshållare för bild 28">
            <a:extLst>
              <a:ext uri="{FF2B5EF4-FFF2-40B4-BE49-F238E27FC236}">
                <a16:creationId xmlns:a16="http://schemas.microsoft.com/office/drawing/2014/main" id="{CE384D1B-D2E5-B174-A5ED-F26773B30988}"/>
              </a:ext>
              <a:ext uri="{C183D7F6-B498-43B3-948B-1728B52AA6E4}">
                <adec:decorative xmlns:adec="http://schemas.microsoft.com/office/drawing/2017/decorative" val="1"/>
              </a:ext>
            </a:extLst>
          </p:cNvPr>
          <p:cNvSpPr>
            <a:spLocks noGrp="1"/>
          </p:cNvSpPr>
          <p:nvPr>
            <p:ph type="pic" sz="quarter" idx="14" hasCustomPrompt="1"/>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1794 h 6858002"/>
              <a:gd name="connsiteX3" fmla="*/ 5451525 w 6851346"/>
              <a:gd name="connsiteY3" fmla="*/ 6231794 h 6858002"/>
              <a:gd name="connsiteX4" fmla="*/ 5235153 w 6851346"/>
              <a:gd name="connsiteY4" fmla="*/ 6448166 h 6858002"/>
              <a:gd name="connsiteX5" fmla="*/ 5451525 w 6851346"/>
              <a:gd name="connsiteY5" fmla="*/ 6664911 h 6858002"/>
              <a:gd name="connsiteX6" fmla="*/ 6851346 w 6851346"/>
              <a:gd name="connsiteY6" fmla="*/ 6664911 h 6858002"/>
              <a:gd name="connsiteX7" fmla="*/ 6851346 w 6851346"/>
              <a:gd name="connsiteY7" fmla="*/ 6858002 h 6858002"/>
              <a:gd name="connsiteX8" fmla="*/ 0 w 6851346"/>
              <a:gd name="connsiteY8" fmla="*/ 6858002 h 6858002"/>
              <a:gd name="connsiteX9" fmla="*/ 0 w 6851346"/>
              <a:gd name="connsiteY9" fmla="*/ 6051552 h 6858002"/>
              <a:gd name="connsiteX10" fmla="*/ 708585 w 6851346"/>
              <a:gd name="connsiteY10" fmla="*/ 6051552 h 6858002"/>
              <a:gd name="connsiteX11" fmla="*/ 708585 w 6851346"/>
              <a:gd name="connsiteY11" fmla="*/ 368302 h 6858002"/>
              <a:gd name="connsiteX12" fmla="*/ 0 w 6851346"/>
              <a:gd name="connsiteY12"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1346" h="6858002">
                <a:moveTo>
                  <a:pt x="0" y="0"/>
                </a:moveTo>
                <a:lnTo>
                  <a:pt x="6851346" y="0"/>
                </a:lnTo>
                <a:lnTo>
                  <a:pt x="6851346" y="6231794"/>
                </a:lnTo>
                <a:lnTo>
                  <a:pt x="5451525" y="6231794"/>
                </a:lnTo>
                <a:cubicBezTo>
                  <a:pt x="5331980" y="6231794"/>
                  <a:pt x="5235153" y="6328622"/>
                  <a:pt x="5235153" y="6448166"/>
                </a:cubicBezTo>
                <a:cubicBezTo>
                  <a:pt x="5235153" y="6567711"/>
                  <a:pt x="5331980" y="6664911"/>
                  <a:pt x="5451525" y="6664911"/>
                </a:cubicBezTo>
                <a:lnTo>
                  <a:pt x="6851346" y="6664911"/>
                </a:lnTo>
                <a:lnTo>
                  <a:pt x="6851346" y="6858002"/>
                </a:lnTo>
                <a:lnTo>
                  <a:pt x="0" y="6858002"/>
                </a:lnTo>
                <a:lnTo>
                  <a:pt x="0" y="6051552"/>
                </a:lnTo>
                <a:lnTo>
                  <a:pt x="708585" y="6051552"/>
                </a:lnTo>
                <a:lnTo>
                  <a:pt x="708585" y="368302"/>
                </a:lnTo>
                <a:lnTo>
                  <a:pt x="0" y="368302"/>
                </a:lnTo>
                <a:close/>
              </a:path>
            </a:pathLst>
          </a:custGeom>
          <a:solidFill>
            <a:schemeClr val="accent2">
              <a:lumMod val="50000"/>
            </a:schemeClr>
          </a:solidFill>
        </p:spPr>
        <p:txBody>
          <a:bodyPr wrap="square" anchor="ctr">
            <a:noAutofit/>
          </a:bodyPr>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Överlappande innehåll och bild (ljus)">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 uri="{C183D7F6-B498-43B3-948B-1728B52AA6E4}">
                <adec:decorative xmlns:adec="http://schemas.microsoft.com/office/drawing/2017/decorative" val="1"/>
              </a:ext>
            </a:extLst>
          </p:cNvPr>
          <p:cNvSpPr/>
          <p:nvPr userDrawn="1"/>
        </p:nvSpPr>
        <p:spPr>
          <a:xfrm>
            <a:off x="5339950" y="334681"/>
            <a:ext cx="738121" cy="5749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839EAD8B-0CD6-4419-7E62-26126671FC36}"/>
              </a:ext>
              <a:ext uri="{C183D7F6-B498-43B3-948B-1728B52AA6E4}">
                <adec:decorative xmlns:adec="http://schemas.microsoft.com/office/drawing/2017/decorative" val="1"/>
              </a:ext>
            </a:extLst>
          </p:cNvPr>
          <p:cNvSpPr/>
          <p:nvPr userDrawn="1"/>
        </p:nvSpPr>
        <p:spPr>
          <a:xfrm>
            <a:off x="10416209" y="6090366"/>
            <a:ext cx="1775791" cy="715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dirty="0"/>
          </a:p>
        </p:txBody>
      </p:sp>
      <p:sp>
        <p:nvSpPr>
          <p:cNvPr id="11" name="Rektangel 10">
            <a:extLst>
              <a:ext uri="{FF2B5EF4-FFF2-40B4-BE49-F238E27FC236}">
                <a16:creationId xmlns:a16="http://schemas.microsoft.com/office/drawing/2014/main" id="{9E741B18-B69B-46F8-8EEC-DC2D486A7ADF}"/>
              </a:ext>
              <a:ext uri="{C183D7F6-B498-43B3-948B-1728B52AA6E4}">
                <adec:decorative xmlns:adec="http://schemas.microsoft.com/office/drawing/2017/decorative" val="1"/>
              </a:ext>
            </a:extLst>
          </p:cNvPr>
          <p:cNvSpPr/>
          <p:nvPr userDrawn="1"/>
        </p:nvSpPr>
        <p:spPr>
          <a:xfrm>
            <a:off x="359999" y="368300"/>
            <a:ext cx="5688000" cy="5683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5" name="Rubrik 4">
            <a:extLst>
              <a:ext uri="{FF2B5EF4-FFF2-40B4-BE49-F238E27FC236}">
                <a16:creationId xmlns:a16="http://schemas.microsoft.com/office/drawing/2014/main" id="{74B52176-ACEC-A829-9BC9-B186552C96E6}"/>
              </a:ext>
            </a:extLst>
          </p:cNvPr>
          <p:cNvSpPr>
            <a:spLocks noGrp="1"/>
          </p:cNvSpPr>
          <p:nvPr>
            <p:ph type="title" hasCustomPrompt="1"/>
          </p:nvPr>
        </p:nvSpPr>
        <p:spPr>
          <a:xfrm>
            <a:off x="1079998" y="1082675"/>
            <a:ext cx="4259415" cy="949877"/>
          </a:xfrm>
        </p:spPr>
        <p:txBody>
          <a:bodyPr anchor="ctr" anchorCtr="0"/>
          <a:lstStyle>
            <a:lvl1pPr>
              <a:defRPr>
                <a:solidFill>
                  <a:schemeClr val="tx1"/>
                </a:solidFill>
              </a:defRPr>
            </a:lvl1pPr>
          </a:lstStyle>
          <a:p>
            <a:r>
              <a:rPr lang="sv-SE" dirty="0"/>
              <a:t>Klicka och skriv rubrik</a:t>
            </a:r>
          </a:p>
        </p:txBody>
      </p:sp>
      <p:sp>
        <p:nvSpPr>
          <p:cNvPr id="4" name="Platshållare för text 3">
            <a:extLst>
              <a:ext uri="{FF2B5EF4-FFF2-40B4-BE49-F238E27FC236}">
                <a16:creationId xmlns:a16="http://schemas.microsoft.com/office/drawing/2014/main" id="{4C59A54E-E6A3-99F2-A25F-CA80945AB63E}"/>
              </a:ext>
            </a:extLst>
          </p:cNvPr>
          <p:cNvSpPr>
            <a:spLocks noGrp="1"/>
          </p:cNvSpPr>
          <p:nvPr>
            <p:ph type="body" sz="quarter" idx="16"/>
          </p:nvPr>
        </p:nvSpPr>
        <p:spPr>
          <a:xfrm>
            <a:off x="1079463" y="2156400"/>
            <a:ext cx="4259415" cy="3168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Logotypplatta">
            <a:extLst>
              <a:ext uri="{FF2B5EF4-FFF2-40B4-BE49-F238E27FC236}">
                <a16:creationId xmlns:a16="http://schemas.microsoft.com/office/drawing/2014/main" id="{C6808B9D-01EE-8964-AA98-2F81BC4D5B34}"/>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2" name="Region Östergötland">
            <a:extLst>
              <a:ext uri="{FF2B5EF4-FFF2-40B4-BE49-F238E27FC236}">
                <a16:creationId xmlns:a16="http://schemas.microsoft.com/office/drawing/2014/main" id="{56556BE5-EE82-70AE-17F4-443655A57E87}"/>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22" name="Bild-Standard">
            <a:extLst>
              <a:ext uri="{FF2B5EF4-FFF2-40B4-BE49-F238E27FC236}">
                <a16:creationId xmlns:a16="http://schemas.microsoft.com/office/drawing/2014/main" id="{F9E3C9DD-78A8-44D3-92D2-3672711D10E5}"/>
              </a:ext>
              <a:ext uri="{C183D7F6-B498-43B3-948B-1728B52AA6E4}">
                <adec:decorative xmlns:adec="http://schemas.microsoft.com/office/drawing/2017/decorative" val="1"/>
              </a:ext>
            </a:extLst>
          </p:cNvPr>
          <p:cNvSpPr>
            <a:spLocks noGrp="1"/>
          </p:cNvSpPr>
          <p:nvPr>
            <p:ph type="pic" sz="quarter" idx="14" hasCustomPrompt="1"/>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lumMod val="50000"/>
            </a:schemeClr>
          </a:solidFill>
        </p:spPr>
        <p:txBody>
          <a:bodyPr wrap="square" anchor="ctr">
            <a:noAutofit/>
          </a:bodyPr>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713282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Överlappande innehåll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 uri="{C183D7F6-B498-43B3-948B-1728B52AA6E4}">
                <adec:decorative xmlns:adec="http://schemas.microsoft.com/office/drawing/2017/decorative" val="1"/>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 uri="{C183D7F6-B498-43B3-948B-1728B52AA6E4}">
                <adec:decorative xmlns:adec="http://schemas.microsoft.com/office/drawing/2017/decorative" val="1"/>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3" name="Rubrik 4">
            <a:extLst>
              <a:ext uri="{FF2B5EF4-FFF2-40B4-BE49-F238E27FC236}">
                <a16:creationId xmlns:a16="http://schemas.microsoft.com/office/drawing/2014/main" id="{04888DC9-0CBB-6EE4-2A5D-BAFCF1B9318D}"/>
              </a:ext>
            </a:extLst>
          </p:cNvPr>
          <p:cNvSpPr>
            <a:spLocks noGrp="1"/>
          </p:cNvSpPr>
          <p:nvPr>
            <p:ph type="title" hasCustomPrompt="1"/>
          </p:nvPr>
        </p:nvSpPr>
        <p:spPr>
          <a:xfrm>
            <a:off x="1079998" y="1082675"/>
            <a:ext cx="4259415" cy="949877"/>
          </a:xfrm>
        </p:spPr>
        <p:txBody>
          <a:bodyPr anchor="ctr" anchorCtr="0"/>
          <a:lstStyle>
            <a:lvl1pPr>
              <a:defRPr>
                <a:solidFill>
                  <a:schemeClr val="bg1"/>
                </a:solidFill>
              </a:defRPr>
            </a:lvl1pPr>
          </a:lstStyle>
          <a:p>
            <a:r>
              <a:rPr lang="sv-SE" dirty="0"/>
              <a:t>Klicka och skriv rubrik</a:t>
            </a:r>
          </a:p>
        </p:txBody>
      </p:sp>
      <p:sp>
        <p:nvSpPr>
          <p:cNvPr id="4" name="Platshållare för text 3">
            <a:extLst>
              <a:ext uri="{FF2B5EF4-FFF2-40B4-BE49-F238E27FC236}">
                <a16:creationId xmlns:a16="http://schemas.microsoft.com/office/drawing/2014/main" id="{B02D4A0D-6CC6-DD2E-CE7B-D430656F382E}"/>
              </a:ext>
            </a:extLst>
          </p:cNvPr>
          <p:cNvSpPr>
            <a:spLocks noGrp="1"/>
          </p:cNvSpPr>
          <p:nvPr>
            <p:ph type="body" sz="quarter" idx="16"/>
          </p:nvPr>
        </p:nvSpPr>
        <p:spPr>
          <a:xfrm>
            <a:off x="1079463" y="2156400"/>
            <a:ext cx="4259415" cy="31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ogotypplatta">
            <a:extLst>
              <a:ext uri="{FF2B5EF4-FFF2-40B4-BE49-F238E27FC236}">
                <a16:creationId xmlns:a16="http://schemas.microsoft.com/office/drawing/2014/main" id="{98165195-F7DF-A24D-FB29-76C21BF95C94}"/>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0" name="Region Östergötland">
            <a:extLst>
              <a:ext uri="{FF2B5EF4-FFF2-40B4-BE49-F238E27FC236}">
                <a16:creationId xmlns:a16="http://schemas.microsoft.com/office/drawing/2014/main" id="{9BF6250A-8F56-325A-A668-D3C74348758C}"/>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2" name="Logotypplatta Folktandvården" hidden="1">
            <a:extLst>
              <a:ext uri="{FF2B5EF4-FFF2-40B4-BE49-F238E27FC236}">
                <a16:creationId xmlns:a16="http://schemas.microsoft.com/office/drawing/2014/main" id="{FC5B7E43-4855-AC93-6574-004D9F42E92E}"/>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67F552F0-7CBC-CEB9-01EB-2062A80A6576}"/>
              </a:ext>
            </a:extLst>
          </p:cNvPr>
          <p:cNvGrpSpPr/>
          <p:nvPr userDrawn="1"/>
        </p:nvGrpSpPr>
        <p:grpSpPr>
          <a:xfrm>
            <a:off x="10054559" y="6299728"/>
            <a:ext cx="1794288" cy="298675"/>
            <a:chOff x="10098663" y="5077608"/>
            <a:chExt cx="1794288" cy="298675"/>
          </a:xfrm>
        </p:grpSpPr>
        <p:sp>
          <p:nvSpPr>
            <p:cNvPr id="6" name="Frihandsfigur: Form 5">
              <a:extLst>
                <a:ext uri="{FF2B5EF4-FFF2-40B4-BE49-F238E27FC236}">
                  <a16:creationId xmlns:a16="http://schemas.microsoft.com/office/drawing/2014/main" id="{FBC103B9-0D46-D8E1-5A4D-9B3D2C33D62F}"/>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25747FA1-716D-1760-2E94-C546C06624DA}"/>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CA920A70-A47E-40A3-463E-3842D3B57DDE}"/>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C2FD82F1-2A3E-9E37-BBCD-9CF165DA2AAF}"/>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5E030B51-62B9-12AE-E9F3-DA87CBD92CEE}"/>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89979F17-78B9-62EE-CCA8-62ED35CBD638}"/>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7C4E8EA6-98D7-9EBF-D8DE-6A8D48164C8D}"/>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7164B3C-5790-F6A4-8977-634EA572D9C9}"/>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ED615BBB-793F-1513-A5C3-C52FE0340FD6}"/>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D44230C8-98D9-384B-9B09-90C76C0CF85C}"/>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93DCEF0C-B684-90D2-C547-579B496A427D}"/>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83CACA8-513A-A282-2050-2EE0F80B5F82}"/>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2A14704B-E7F6-78D8-3FA3-5ECA302DB978}"/>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30207AA2-A828-C8B6-EE7C-AD07C642A947}"/>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E654AF7-3A26-754B-510A-DFF0D6179EAF}"/>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A16287B7-7973-9638-5545-E2944B39D6BD}"/>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6072E72-DB23-12E9-E327-C2DD9F51C014}"/>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B697AFB3-9864-9E69-12BA-023686FE2B09}"/>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D75733ED-416E-8EC2-729C-E8B93BB5C689}"/>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124E484F-A14F-B423-E2E3-8BAAC95AB1CE}"/>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405B7249-6B5C-3455-2CF0-871BAF862970}"/>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610EC218-09B7-DF5C-FA54-F891CB51EE77}"/>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DC3EF3EA-C7B9-1AD7-05E7-0ACA5E247AB0}"/>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8A23C30B-6E13-EB31-8AB3-E207920C7186}"/>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70E1C2FC-9EC6-43CB-90C2-D0DE2A760ECF}"/>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E36C6369-2FE8-0668-FDE2-F216963F72A6}"/>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A32712A7-A26C-5A22-5654-68D4875612AB}"/>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95E2E01C-B9D3-5DCA-6B0E-DF419D0D1E35}"/>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0944E88A-1DC7-9543-822C-AE897AE09D67}"/>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5C7B2849-DCE2-6534-841E-5A28EF7A83C7}"/>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5DC2D361-3A2C-38C7-3266-CE09BCCAE82B}"/>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9211248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bilder vänster (ljus)">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50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720568" y="614424"/>
            <a:ext cx="5932649" cy="949877"/>
          </a:xfrm>
        </p:spPr>
        <p:txBody>
          <a:bodyPr anchor="ctr" anchorCtr="0"/>
          <a:lstStyle/>
          <a:p>
            <a:r>
              <a:rPr lang="sv-SE" dirty="0"/>
              <a:t>Klicka och skriv rubrik</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5720568" y="1798639"/>
            <a:ext cx="5932650" cy="406776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002213" cy="2846027"/>
          </a:xfr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002213" cy="2846028"/>
          </a:xfr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vå bilder vänster (mörk)">
    <p:bg>
      <p:bgPr>
        <a:solidFill>
          <a:schemeClr val="accent1"/>
        </a:solidFill>
        <a:effectLst/>
      </p:bgPr>
    </p:bg>
    <p:spTree>
      <p:nvGrpSpPr>
        <p:cNvPr id="1" name=""/>
        <p:cNvGrpSpPr/>
        <p:nvPr/>
      </p:nvGrpSpPr>
      <p:grpSpPr>
        <a:xfrm>
          <a:off x="0" y="0"/>
          <a:ext cx="0" cy="0"/>
          <a:chOff x="0" y="0"/>
          <a:chExt cx="0" cy="0"/>
        </a:xfrm>
      </p:grpSpPr>
      <p:sp>
        <p:nvSpPr>
          <p:cNvPr id="3" name="Tonplatta">
            <a:extLst>
              <a:ext uri="{FF2B5EF4-FFF2-40B4-BE49-F238E27FC236}">
                <a16:creationId xmlns:a16="http://schemas.microsoft.com/office/drawing/2014/main" id="{7E767DA1-286D-9724-58A9-439AFED64996}"/>
              </a:ext>
              <a:ext uri="{C183D7F6-B498-43B3-948B-1728B52AA6E4}">
                <adec:decorative xmlns:adec="http://schemas.microsoft.com/office/drawing/2017/decorative" val="1"/>
              </a:ext>
            </a:extLst>
          </p:cNvPr>
          <p:cNvSpPr/>
          <p:nvPr userDrawn="1"/>
        </p:nvSpPr>
        <p:spPr>
          <a:xfrm>
            <a:off x="4499999" y="0"/>
            <a:ext cx="7692002" cy="6858000"/>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1E8BDE11-2EC3-406E-70A0-C5F8DFA1DADF}"/>
              </a:ext>
              <a:ext uri="{C183D7F6-B498-43B3-948B-1728B52AA6E4}">
                <adec:decorative xmlns:adec="http://schemas.microsoft.com/office/drawing/2017/decorative" val="1"/>
              </a:ext>
            </a:extLst>
          </p:cNvPr>
          <p:cNvSpPr/>
          <p:nvPr userDrawn="1"/>
        </p:nvSpPr>
        <p:spPr>
          <a:xfrm>
            <a:off x="0" y="0"/>
            <a:ext cx="450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83763" y="179388"/>
            <a:ext cx="5002213" cy="2846027"/>
          </a:xfr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83762" y="3204804"/>
            <a:ext cx="5002213" cy="2846028"/>
          </a:xfr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720570" y="614424"/>
            <a:ext cx="5932647" cy="949877"/>
          </a:xfrm>
        </p:spPr>
        <p:txBody>
          <a:bodyPr anchor="ctr" anchorCtr="0"/>
          <a:lstStyle>
            <a:lvl1pPr>
              <a:defRPr>
                <a:solidFill>
                  <a:schemeClr val="bg1"/>
                </a:solidFill>
              </a:defRPr>
            </a:lvl1pPr>
          </a:lstStyle>
          <a:p>
            <a:r>
              <a:rPr lang="sv-SE" dirty="0"/>
              <a:t>Klicka och skriv rubrik</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5720570" y="1798638"/>
            <a:ext cx="5932648" cy="40677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Logotypplatta">
            <a:extLst>
              <a:ext uri="{FF2B5EF4-FFF2-40B4-BE49-F238E27FC236}">
                <a16:creationId xmlns:a16="http://schemas.microsoft.com/office/drawing/2014/main" id="{BC4D632D-59DE-7360-8937-5A1D2ABA41B0}"/>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2" name="Region Östergötland">
            <a:extLst>
              <a:ext uri="{FF2B5EF4-FFF2-40B4-BE49-F238E27FC236}">
                <a16:creationId xmlns:a16="http://schemas.microsoft.com/office/drawing/2014/main" id="{CFE0C07B-1E10-5545-994F-78A881CB3297}"/>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5" name="Logotypplatta Folktandvården" hidden="1">
            <a:extLst>
              <a:ext uri="{FF2B5EF4-FFF2-40B4-BE49-F238E27FC236}">
                <a16:creationId xmlns:a16="http://schemas.microsoft.com/office/drawing/2014/main" id="{84595320-0BE9-A2BC-226C-88089F5DB48E}"/>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8" name="Folktandvården" hidden="1">
            <a:extLst>
              <a:ext uri="{FF2B5EF4-FFF2-40B4-BE49-F238E27FC236}">
                <a16:creationId xmlns:a16="http://schemas.microsoft.com/office/drawing/2014/main" id="{6E829B5F-14D4-C4D8-C646-12214A368C16}"/>
              </a:ext>
            </a:extLst>
          </p:cNvPr>
          <p:cNvGrpSpPr/>
          <p:nvPr userDrawn="1"/>
        </p:nvGrpSpPr>
        <p:grpSpPr>
          <a:xfrm>
            <a:off x="10054559" y="6299728"/>
            <a:ext cx="1794288" cy="298675"/>
            <a:chOff x="10098663" y="5077608"/>
            <a:chExt cx="1794288" cy="298675"/>
          </a:xfrm>
        </p:grpSpPr>
        <p:sp>
          <p:nvSpPr>
            <p:cNvPr id="9" name="Frihandsfigur: Form 8">
              <a:extLst>
                <a:ext uri="{FF2B5EF4-FFF2-40B4-BE49-F238E27FC236}">
                  <a16:creationId xmlns:a16="http://schemas.microsoft.com/office/drawing/2014/main" id="{FB6512BE-8175-A9B3-C3A9-47D5BDC5B141}"/>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D199FB52-5350-A398-CCB5-3D2FF01E696D}"/>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EDF33278-3796-F22F-1AD6-084FC53701C1}"/>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64ED504A-F69C-F761-C9E9-DE5A64720DB1}"/>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3A9B6B91-FF2F-A2E7-4117-ACD44723FD36}"/>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A242ABBB-B8B5-669E-4A4E-F8214DEE67DB}"/>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124EE10D-4007-7A51-6A01-F87F0EBB834A}"/>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8890AC62-BF13-B412-8A0E-44BA0874D17D}"/>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B7ED97AE-EB6C-43DD-C1A6-E91E58F5B191}"/>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C1369DF-EACE-5DF3-9D48-5F656AD44B3D}"/>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0F377958-8965-B1E2-2BBE-FBD9FCC4C64B}"/>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7805B06-FCB7-219C-EFAB-37034A2ABCB0}"/>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6B8BDE9D-15F3-DDD4-DADC-9324DE7F4615}"/>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B32537AE-D5AD-61FE-C065-6640F3C311F6}"/>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DF774117-9843-12E9-24A6-23D3C420CCFE}"/>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A6D4D46-CBE6-E992-8C3F-BCE61C87E806}"/>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AA7BD028-85AF-8E01-1A97-A3A04EE66C4F}"/>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5AC9E7F3-8E7E-8FB9-D4EC-92823103DBC6}"/>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12569F6F-1E14-27EA-9EBF-1FABE4C95E7A}"/>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F1EE3162-9692-557F-D349-3B1765D47A6F}"/>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0CC6F480-7459-E28D-EAB5-AF0E5F968099}"/>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4514670B-21D4-DC6E-7EDC-338824F916EF}"/>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7FA4F1D0-3F86-6328-51DF-BDD90311A9AE}"/>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A3ED8FB4-2C33-3F74-A9EB-5EEBFD59FC7F}"/>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85071E16-C59D-D838-18E6-2D905C168921}"/>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061C217C-7E69-170D-7C7E-491D25BADFA1}"/>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B67A6EFB-42B9-0DC4-4DF1-FFC6D15F411E}"/>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55E6C7E5-3829-8399-2BD3-C14D71676A7F}"/>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50C5749D-2273-A5A3-B6DF-2EF5FB494E46}"/>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3D25DCC4-3E96-9369-B472-49895FFBBEA9}"/>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8E493138-4249-D0A9-290A-DC20200DA89C}"/>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3893887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Färgad platta">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rgbClr val="1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0" name="Boll text 3">
            <a:extLst>
              <a:ext uri="{FF2B5EF4-FFF2-40B4-BE49-F238E27FC236}">
                <a16:creationId xmlns:a16="http://schemas.microsoft.com/office/drawing/2014/main" id="{1F03E57D-329D-41A4-8BDF-1D4DAEACD273}"/>
              </a:ext>
            </a:extLst>
          </p:cNvPr>
          <p:cNvSpPr>
            <a:spLocks noGrp="1"/>
          </p:cNvSpPr>
          <p:nvPr>
            <p:ph type="body" sz="quarter" idx="20"/>
          </p:nvPr>
        </p:nvSpPr>
        <p:spPr>
          <a:xfrm>
            <a:off x="8196444" y="2399174"/>
            <a:ext cx="2833227" cy="2833225"/>
          </a:xfrm>
          <a:prstGeom prst="ellipse">
            <a:avLst/>
          </a:prstGeom>
          <a:solidFill>
            <a:srgbClr val="293D67"/>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10" name="Boll text 2">
            <a:extLst>
              <a:ext uri="{FF2B5EF4-FFF2-40B4-BE49-F238E27FC236}">
                <a16:creationId xmlns:a16="http://schemas.microsoft.com/office/drawing/2014/main" id="{1F7324EE-B6D8-4EE6-8FEE-C02679E30709}"/>
              </a:ext>
            </a:extLst>
          </p:cNvPr>
          <p:cNvSpPr>
            <a:spLocks noGrp="1"/>
          </p:cNvSpPr>
          <p:nvPr>
            <p:ph type="body" sz="quarter" idx="19"/>
          </p:nvPr>
        </p:nvSpPr>
        <p:spPr>
          <a:xfrm>
            <a:off x="4678989" y="2399174"/>
            <a:ext cx="2833226" cy="2833224"/>
          </a:xfrm>
          <a:prstGeom prst="ellipse">
            <a:avLst/>
          </a:prstGeom>
          <a:solidFill>
            <a:srgbClr val="293D67"/>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Boll text 1">
            <a:extLst>
              <a:ext uri="{FF2B5EF4-FFF2-40B4-BE49-F238E27FC236}">
                <a16:creationId xmlns:a16="http://schemas.microsoft.com/office/drawing/2014/main" id="{41D2855B-C699-4073-854A-5519900992FB}"/>
              </a:ext>
            </a:extLst>
          </p:cNvPr>
          <p:cNvSpPr>
            <a:spLocks noGrp="1"/>
          </p:cNvSpPr>
          <p:nvPr>
            <p:ph type="body" sz="quarter" idx="21"/>
          </p:nvPr>
        </p:nvSpPr>
        <p:spPr>
          <a:xfrm>
            <a:off x="1161533" y="2399174"/>
            <a:ext cx="2833227" cy="2833225"/>
          </a:xfrm>
          <a:prstGeom prst="ellipse">
            <a:avLst/>
          </a:prstGeom>
          <a:solidFill>
            <a:srgbClr val="293D67"/>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Färgad platta">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rgbClr val="1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kvadratisk m underrubrik">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6858001" y="-1095"/>
            <a:ext cx="5333999" cy="6859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onplatta">
            <a:extLst>
              <a:ext uri="{FF2B5EF4-FFF2-40B4-BE49-F238E27FC236}">
                <a16:creationId xmlns:a16="http://schemas.microsoft.com/office/drawing/2014/main" id="{FE62D293-7ABF-AB2A-81D1-A46301674443}"/>
              </a:ext>
              <a:ext uri="{C183D7F6-B498-43B3-948B-1728B52AA6E4}">
                <adec:decorative xmlns:adec="http://schemas.microsoft.com/office/drawing/2017/decorative" val="1"/>
              </a:ext>
            </a:extLst>
          </p:cNvPr>
          <p:cNvSpPr/>
          <p:nvPr userDrawn="1"/>
        </p:nvSpPr>
        <p:spPr>
          <a:xfrm>
            <a:off x="6857379" y="-1096"/>
            <a:ext cx="5332759"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Bild 6">
            <a:extLst>
              <a:ext uri="{FF2B5EF4-FFF2-40B4-BE49-F238E27FC236}">
                <a16:creationId xmlns:a16="http://schemas.microsoft.com/office/drawing/2014/main" id="{F29EAEB4-4070-F37B-A0BD-9BD203A51894}"/>
              </a:ext>
              <a:ext uri="{C183D7F6-B498-43B3-948B-1728B52AA6E4}">
                <adec:decorative xmlns:adec="http://schemas.microsoft.com/office/drawing/2017/decorative" val="1"/>
              </a:ext>
            </a:extLst>
          </p:cNvPr>
          <p:cNvSpPr/>
          <p:nvPr userDrawn="1"/>
        </p:nvSpPr>
        <p:spPr>
          <a:xfrm>
            <a:off x="6858000" y="-1095"/>
            <a:ext cx="4468968" cy="4509003"/>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3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400811" y="365760"/>
            <a:ext cx="4245897" cy="1788160"/>
          </a:xfrm>
        </p:spPr>
        <p:txBody>
          <a:bodyPr anchor="b"/>
          <a:lstStyle>
            <a:lvl1pPr algn="l">
              <a:defRPr sz="36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400811" y="2204718"/>
            <a:ext cx="4245898" cy="1788161"/>
          </a:xfrm>
        </p:spPr>
        <p:txBody>
          <a:bodyPr/>
          <a:lstStyle>
            <a:lvl1pPr marL="0" indent="0" algn="l">
              <a:lnSpc>
                <a:spcPct val="100000"/>
              </a:lnSpc>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400811" y="6307109"/>
            <a:ext cx="2267621" cy="288000"/>
          </a:xfrm>
        </p:spPr>
        <p:txBody>
          <a:bodyPr anchor="b" anchorCtr="0">
            <a:normAutofit/>
          </a:bodyPr>
          <a:lstStyle>
            <a:lvl1pPr marL="0" indent="0" algn="l">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6858000"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5" name="Logotypplatta">
            <a:extLst>
              <a:ext uri="{FF2B5EF4-FFF2-40B4-BE49-F238E27FC236}">
                <a16:creationId xmlns:a16="http://schemas.microsoft.com/office/drawing/2014/main" id="{A311DE29-8264-E41D-9EFF-B293D2FC18D8}"/>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6" name="Region Östergötland">
            <a:extLst>
              <a:ext uri="{FF2B5EF4-FFF2-40B4-BE49-F238E27FC236}">
                <a16:creationId xmlns:a16="http://schemas.microsoft.com/office/drawing/2014/main" id="{26CF3BA1-EF19-982C-EADC-89AB607E1B41}"/>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8E8E684E-6A11-B6FE-13CD-22CCCF687522}"/>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8D698AFD-DCDA-449E-5F35-544EE2960AD7}"/>
              </a:ext>
            </a:extLst>
          </p:cNvPr>
          <p:cNvGrpSpPr/>
          <p:nvPr userDrawn="1"/>
        </p:nvGrpSpPr>
        <p:grpSpPr>
          <a:xfrm>
            <a:off x="10054559" y="6299728"/>
            <a:ext cx="1794288" cy="298675"/>
            <a:chOff x="10098663" y="5077608"/>
            <a:chExt cx="1794288" cy="298675"/>
          </a:xfrm>
        </p:grpSpPr>
        <p:sp>
          <p:nvSpPr>
            <p:cNvPr id="6" name="Frihandsfigur: Form 5">
              <a:extLst>
                <a:ext uri="{FF2B5EF4-FFF2-40B4-BE49-F238E27FC236}">
                  <a16:creationId xmlns:a16="http://schemas.microsoft.com/office/drawing/2014/main" id="{E0FDF1C5-58AC-2D12-2778-5FAB7C6338A3}"/>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A858ED80-77B8-A211-B705-A9BC69607561}"/>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DBA076E9-EC6F-852F-8798-9226CBCB9734}"/>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857B7A58-75E3-71AF-C6DD-D675385EE6BF}"/>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0FDBD498-2824-42E0-86DE-44A1E9855272}"/>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8EF1798B-0237-6839-138D-FAB80D024A7A}"/>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CBA9BB49-9972-3820-7AE6-59495C7A9820}"/>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9947949F-E5A3-776B-BEB4-ACAB8632B3E4}"/>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239DA415-5A6C-D67D-9EA7-E665F87D6DB4}"/>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21659A5D-4D81-0768-A582-9C844981940E}"/>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2039CC1-3DEA-98F6-D039-3932CB3152BD}"/>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160C0C27-1B63-153E-D0BE-7AB18176D725}"/>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3BE9D7EB-F2F7-6801-664D-A9F9DCE79DCE}"/>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9DD6788B-CF7A-E7B2-1EB7-26F4A4C5AEEE}"/>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783D0E86-ECC8-40A7-EA5B-429D0CE1A909}"/>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0A829CB-2E46-1B4B-07C0-A07489AA6178}"/>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B8C5D9D6-1E05-E83A-D92F-BE6B3CE3453B}"/>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0275E4D1-6468-2151-AD76-40065FE7D980}"/>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EC11C5EA-4687-43A9-9D52-0A2E08C7108D}"/>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EA681B9C-3EB4-6052-A392-77F7CE5B0D36}"/>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66E09FBB-6E66-63B1-3F7B-872B86D2908D}"/>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B62A086E-FA5D-B48C-120C-631D61EF5F3A}"/>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DAD85579-002D-B9C9-5779-DD9345993B07}"/>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3E378C03-DB33-BCE2-508E-BBE4068F3149}"/>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64F10431-0A36-267A-2897-EEDF83466CF5}"/>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819E9667-52F2-801B-0A51-061480793FCF}"/>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14EFA645-C4B7-5B3C-2FE8-F46B6E1439D7}"/>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62D0E9EA-E3C3-1DC2-BF31-402C36467B7A}"/>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5" name="Frihandsfigur: Form 44">
              <a:extLst>
                <a:ext uri="{FF2B5EF4-FFF2-40B4-BE49-F238E27FC236}">
                  <a16:creationId xmlns:a16="http://schemas.microsoft.com/office/drawing/2014/main" id="{68290CB1-D16F-C30C-8557-540ED7D45626}"/>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E44BF51E-0AC6-4A84-320B-9AAD2DAAB942}"/>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45DF3E42-49E0-FFEB-B8E7-AFA380C50F6C}"/>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69796601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yra runda bilder">
    <p:bg>
      <p:bgPr>
        <a:solidFill>
          <a:schemeClr val="bg1"/>
        </a:solidFill>
        <a:effectLst/>
      </p:bgPr>
    </p:bg>
    <p:spTree>
      <p:nvGrpSpPr>
        <p:cNvPr id="1" name=""/>
        <p:cNvGrpSpPr/>
        <p:nvPr/>
      </p:nvGrpSpPr>
      <p:grpSpPr>
        <a:xfrm>
          <a:off x="0" y="0"/>
          <a:ext cx="0" cy="0"/>
          <a:chOff x="0" y="0"/>
          <a:chExt cx="0" cy="0"/>
        </a:xfrm>
      </p:grpSpPr>
      <p:sp>
        <p:nvSpPr>
          <p:cNvPr id="12" name="Färgad platta">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rgbClr val="1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718566" y="1984231"/>
            <a:ext cx="2004569" cy="2004569"/>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3639747" y="1984233"/>
            <a:ext cx="2004568" cy="2004568"/>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6560927" y="1984233"/>
            <a:ext cx="2004568" cy="2004568"/>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549322" y="4212000"/>
            <a:ext cx="2343057" cy="1658572"/>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3472454" y="4212000"/>
            <a:ext cx="2343057" cy="1658572"/>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6395586" y="4212000"/>
            <a:ext cx="2343057" cy="1658572"/>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3" name="Platshållare för bild 16">
            <a:extLst>
              <a:ext uri="{FF2B5EF4-FFF2-40B4-BE49-F238E27FC236}">
                <a16:creationId xmlns:a16="http://schemas.microsoft.com/office/drawing/2014/main" id="{BF4055BB-70B6-60FE-818E-AB828B231D75}"/>
              </a:ext>
              <a:ext uri="{C183D7F6-B498-43B3-948B-1728B52AA6E4}">
                <adec:decorative xmlns:adec="http://schemas.microsoft.com/office/drawing/2017/decorative" val="1"/>
              </a:ext>
            </a:extLst>
          </p:cNvPr>
          <p:cNvSpPr>
            <a:spLocks noGrp="1"/>
          </p:cNvSpPr>
          <p:nvPr>
            <p:ph type="pic" sz="quarter" idx="19" hasCustomPrompt="1"/>
          </p:nvPr>
        </p:nvSpPr>
        <p:spPr>
          <a:xfrm>
            <a:off x="9482106" y="1984231"/>
            <a:ext cx="2004569" cy="2004569"/>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4" name="Platshållare för text 3">
            <a:extLst>
              <a:ext uri="{FF2B5EF4-FFF2-40B4-BE49-F238E27FC236}">
                <a16:creationId xmlns:a16="http://schemas.microsoft.com/office/drawing/2014/main" id="{E2B7A9B0-F4F6-5D92-0424-296FFDA73D2C}"/>
              </a:ext>
            </a:extLst>
          </p:cNvPr>
          <p:cNvSpPr>
            <a:spLocks noGrp="1"/>
          </p:cNvSpPr>
          <p:nvPr>
            <p:ph type="body" sz="quarter" idx="20" hasCustomPrompt="1"/>
          </p:nvPr>
        </p:nvSpPr>
        <p:spPr>
          <a:xfrm>
            <a:off x="9312862" y="4207241"/>
            <a:ext cx="2343057" cy="1658572"/>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Tree>
    <p:extLst>
      <p:ext uri="{BB962C8B-B14F-4D97-AF65-F5344CB8AC3E}">
        <p14:creationId xmlns:p14="http://schemas.microsoft.com/office/powerpoint/2010/main" val="429096422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dskap (mörk)">
    <p:bg>
      <p:bgPr>
        <a:solidFill>
          <a:schemeClr val="accent1"/>
        </a:solidFill>
        <a:effectLst/>
      </p:bgPr>
    </p:bg>
    <p:spTree>
      <p:nvGrpSpPr>
        <p:cNvPr id="1" name=""/>
        <p:cNvGrpSpPr/>
        <p:nvPr/>
      </p:nvGrpSpPr>
      <p:grpSpPr>
        <a:xfrm>
          <a:off x="0" y="0"/>
          <a:ext cx="0" cy="0"/>
          <a:chOff x="0" y="0"/>
          <a:chExt cx="0" cy="0"/>
        </a:xfrm>
      </p:grpSpPr>
      <p:sp>
        <p:nvSpPr>
          <p:cNvPr id="2" name="Tonplatta">
            <a:extLst>
              <a:ext uri="{FF2B5EF4-FFF2-40B4-BE49-F238E27FC236}">
                <a16:creationId xmlns:a16="http://schemas.microsoft.com/office/drawing/2014/main" id="{07277FAB-823B-7118-11E5-B237EFB2DA74}"/>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bildnummer 2">
            <a:extLst>
              <a:ext uri="{FF2B5EF4-FFF2-40B4-BE49-F238E27FC236}">
                <a16:creationId xmlns:a16="http://schemas.microsoft.com/office/drawing/2014/main" id="{19DA1B82-0A61-6CC1-AD62-C1E2DA24AADB}"/>
              </a:ext>
            </a:extLst>
          </p:cNvPr>
          <p:cNvSpPr>
            <a:spLocks noGrp="1"/>
          </p:cNvSpPr>
          <p:nvPr>
            <p:ph type="sldNum" sz="quarter" idx="10"/>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5" name="Platshållare för text 4">
            <a:extLst>
              <a:ext uri="{FF2B5EF4-FFF2-40B4-BE49-F238E27FC236}">
                <a16:creationId xmlns:a16="http://schemas.microsoft.com/office/drawing/2014/main" id="{19A8D837-1A3E-4C67-0722-8E638F2791A0}"/>
              </a:ext>
            </a:extLst>
          </p:cNvPr>
          <p:cNvSpPr>
            <a:spLocks noGrp="1"/>
          </p:cNvSpPr>
          <p:nvPr>
            <p:ph type="body" sz="quarter" idx="11"/>
          </p:nvPr>
        </p:nvSpPr>
        <p:spPr>
          <a:xfrm>
            <a:off x="1720850" y="752475"/>
            <a:ext cx="8750300" cy="5113338"/>
          </a:xfrm>
        </p:spPr>
        <p:txBody>
          <a:bodyPr bIns="180000" anchor="ctr" anchorCtr="0">
            <a:noAutofit/>
          </a:bodyPr>
          <a:lstStyle>
            <a:lvl1pPr marL="0" indent="0">
              <a:lnSpc>
                <a:spcPct val="100000"/>
              </a:lnSpc>
              <a:spcBef>
                <a:spcPts val="3000"/>
              </a:spcBef>
              <a:buNone/>
              <a:defRPr sz="3200" spc="50" baseline="0">
                <a:solidFill>
                  <a:schemeClr val="bg1"/>
                </a:solidFill>
                <a:latin typeface="+mj-lt"/>
              </a:defRPr>
            </a:lvl1pPr>
            <a:lvl2pPr marL="268287" indent="0">
              <a:buNone/>
              <a:defRPr>
                <a:solidFill>
                  <a:schemeClr val="bg1"/>
                </a:solidFill>
              </a:defRPr>
            </a:lvl2pPr>
            <a:lvl3pPr marL="538162" indent="0">
              <a:buNone/>
              <a:defRPr>
                <a:solidFill>
                  <a:schemeClr val="bg1"/>
                </a:solidFill>
              </a:defRPr>
            </a:lvl3pPr>
            <a:lvl4pPr marL="808037" indent="0">
              <a:buNone/>
              <a:defRPr>
                <a:solidFill>
                  <a:schemeClr val="bg1"/>
                </a:solidFill>
              </a:defRPr>
            </a:lvl4pPr>
            <a:lvl5pPr marL="1077912" indent="0">
              <a:buNone/>
              <a:defRPr>
                <a:solidFill>
                  <a:schemeClr val="bg1"/>
                </a:solidFill>
              </a:defRPr>
            </a:lvl5pPr>
          </a:lstStyle>
          <a:p>
            <a:pPr lvl="0"/>
            <a:r>
              <a:rPr lang="sv-SE" dirty="0"/>
              <a:t>Klicka här för att ändra format på bakgrundstexten</a:t>
            </a:r>
          </a:p>
        </p:txBody>
      </p:sp>
      <p:sp>
        <p:nvSpPr>
          <p:cNvPr id="9" name="Logotypplatta">
            <a:extLst>
              <a:ext uri="{FF2B5EF4-FFF2-40B4-BE49-F238E27FC236}">
                <a16:creationId xmlns:a16="http://schemas.microsoft.com/office/drawing/2014/main" id="{DD73E089-0A73-AB0F-AF9A-14706DECF656}"/>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0" name="Region Östergötland">
            <a:extLst>
              <a:ext uri="{FF2B5EF4-FFF2-40B4-BE49-F238E27FC236}">
                <a16:creationId xmlns:a16="http://schemas.microsoft.com/office/drawing/2014/main" id="{C3BCCB69-B239-EDB3-539D-D8AAD06482F0}"/>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A2084A80-0242-A4DE-B1E2-113EFC7EFE81}"/>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6" name="Folktandvården" hidden="1">
            <a:extLst>
              <a:ext uri="{FF2B5EF4-FFF2-40B4-BE49-F238E27FC236}">
                <a16:creationId xmlns:a16="http://schemas.microsoft.com/office/drawing/2014/main" id="{35232470-578D-F8B9-B45A-9B0C73BF5913}"/>
              </a:ext>
            </a:extLst>
          </p:cNvPr>
          <p:cNvGrpSpPr/>
          <p:nvPr userDrawn="1"/>
        </p:nvGrpSpPr>
        <p:grpSpPr>
          <a:xfrm>
            <a:off x="10054559" y="6299728"/>
            <a:ext cx="1794288" cy="298675"/>
            <a:chOff x="10098663" y="5077608"/>
            <a:chExt cx="1794288" cy="298675"/>
          </a:xfrm>
        </p:grpSpPr>
        <p:sp>
          <p:nvSpPr>
            <p:cNvPr id="7" name="Frihandsfigur: Form 6">
              <a:extLst>
                <a:ext uri="{FF2B5EF4-FFF2-40B4-BE49-F238E27FC236}">
                  <a16:creationId xmlns:a16="http://schemas.microsoft.com/office/drawing/2014/main" id="{8BB1C645-F050-ADE8-2D42-915F796A5140}"/>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76801E22-1A6F-ABDC-CA10-6E317CBE20FD}"/>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5B2905A1-069D-4157-34AB-0AE1C8A89C77}"/>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6BDB2BFB-8F33-6437-EF7B-4A8CFB530958}"/>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036C8064-66BA-AC96-2153-4F07C1BCDAEB}"/>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2E823133-821B-41B3-2DF6-7BB281B62779}"/>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C6B015A9-76BF-F3E6-016B-78581462573E}"/>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8FC1C18-E959-BB72-9066-274FAC093D06}"/>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BAB4AF2-BFC2-CDDD-E88A-22F0E8EAD75F}"/>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2DAA8E9F-E6BA-F36D-6FC6-EA9D74FA5DFC}"/>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9CBF67CE-0FD2-0F02-8A57-5FF867C9A146}"/>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DA018C4-4BD9-7C98-A765-984E0B80529A}"/>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F3F5689-56A9-93D3-C4DC-B5C555D40220}"/>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CB79AF-1E0C-566C-433B-E90D7E081621}"/>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788CBCCC-6335-72CB-A1DC-B0DE091A8DAA}"/>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A18AF68B-5528-D9A4-971E-E28F4CDED9D7}"/>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DDB01278-C473-B1CD-3F55-5CFA52C2ABC3}"/>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35CE3792-B200-F645-44C9-650D99D412C8}"/>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6A7DBC7-AB15-7C25-536E-6B18DE7F97EE}"/>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7D5270CD-FE23-E811-3FED-AAAA5199BF43}"/>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609E8E7C-51E4-F972-4AAE-3DBE36D218D7}"/>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F8FA1FB9-E019-0FFA-7A95-ABC6211CF6BD}"/>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8F0FF5C-7E5A-EE77-C57D-93391D7B6CB3}"/>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24D1C818-36A8-B7EE-26F9-13790E41D89D}"/>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E55D794-9EEE-E537-5E4E-B30678162359}"/>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986FB3F1-FE5F-418E-14F3-B3ECD7AB5201}"/>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5FA0588A-22FC-F5C1-DE4A-38A042C4FD8B}"/>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56A2B316-0B4D-7291-FAE4-AFC17462AA1F}"/>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4328A040-D192-D99F-50AC-5FA550247027}"/>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F9718E96-5556-04AA-529E-10AC5A34EF67}"/>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F50B665F-8966-6578-D4E8-5E39461DAC1D}"/>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268556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dskap (ljus)">
    <p:bg>
      <p:bgPr>
        <a:solidFill>
          <a:schemeClr val="bg1"/>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9DA1B82-0A61-6CC1-AD62-C1E2DA24AADB}"/>
              </a:ext>
            </a:extLst>
          </p:cNvPr>
          <p:cNvSpPr>
            <a:spLocks noGrp="1"/>
          </p:cNvSpPr>
          <p:nvPr>
            <p:ph type="sldNum" sz="quarter" idx="10"/>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5" name="Platshållare för text 4">
            <a:extLst>
              <a:ext uri="{FF2B5EF4-FFF2-40B4-BE49-F238E27FC236}">
                <a16:creationId xmlns:a16="http://schemas.microsoft.com/office/drawing/2014/main" id="{19A8D837-1A3E-4C67-0722-8E638F2791A0}"/>
              </a:ext>
            </a:extLst>
          </p:cNvPr>
          <p:cNvSpPr>
            <a:spLocks noGrp="1"/>
          </p:cNvSpPr>
          <p:nvPr>
            <p:ph type="body" sz="quarter" idx="11"/>
          </p:nvPr>
        </p:nvSpPr>
        <p:spPr>
          <a:xfrm>
            <a:off x="1720850" y="752475"/>
            <a:ext cx="8750300" cy="5113338"/>
          </a:xfrm>
        </p:spPr>
        <p:txBody>
          <a:bodyPr bIns="180000" anchor="ctr" anchorCtr="0">
            <a:noAutofit/>
          </a:bodyPr>
          <a:lstStyle>
            <a:lvl1pPr marL="0" indent="0">
              <a:lnSpc>
                <a:spcPct val="100000"/>
              </a:lnSpc>
              <a:spcBef>
                <a:spcPts val="3000"/>
              </a:spcBef>
              <a:buNone/>
              <a:defRPr sz="3200" spc="50" baseline="0">
                <a:solidFill>
                  <a:schemeClr val="tx1"/>
                </a:solidFill>
                <a:latin typeface="+mj-lt"/>
              </a:defRPr>
            </a:lvl1pPr>
            <a:lvl2pPr marL="268287" indent="0">
              <a:buNone/>
              <a:defRPr>
                <a:solidFill>
                  <a:schemeClr val="bg1"/>
                </a:solidFill>
              </a:defRPr>
            </a:lvl2pPr>
            <a:lvl3pPr marL="538162" indent="0">
              <a:buNone/>
              <a:defRPr>
                <a:solidFill>
                  <a:schemeClr val="bg1"/>
                </a:solidFill>
              </a:defRPr>
            </a:lvl3pPr>
            <a:lvl4pPr marL="808037" indent="0">
              <a:buNone/>
              <a:defRPr>
                <a:solidFill>
                  <a:schemeClr val="bg1"/>
                </a:solidFill>
              </a:defRPr>
            </a:lvl4pPr>
            <a:lvl5pPr marL="1077912" indent="0">
              <a:buNone/>
              <a:defRPr>
                <a:solidFill>
                  <a:schemeClr val="bg1"/>
                </a:solidFill>
              </a:defRPr>
            </a:lvl5pPr>
          </a:lstStyle>
          <a:p>
            <a:pPr lvl="0"/>
            <a:r>
              <a:rPr lang="sv-SE" dirty="0"/>
              <a:t>Klicka här för att ändra format på bakgrundstexten</a:t>
            </a:r>
          </a:p>
        </p:txBody>
      </p:sp>
    </p:spTree>
    <p:extLst>
      <p:ext uri="{BB962C8B-B14F-4D97-AF65-F5344CB8AC3E}">
        <p14:creationId xmlns:p14="http://schemas.microsoft.com/office/powerpoint/2010/main" val="1524817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galleri">
    <p:bg>
      <p:bgPr>
        <a:solidFill>
          <a:schemeClr val="accent1"/>
        </a:solidFill>
        <a:effectLst/>
      </p:bgPr>
    </p:bg>
    <p:spTree>
      <p:nvGrpSpPr>
        <p:cNvPr id="1" name=""/>
        <p:cNvGrpSpPr/>
        <p:nvPr/>
      </p:nvGrpSpPr>
      <p:grpSpPr>
        <a:xfrm>
          <a:off x="0" y="0"/>
          <a:ext cx="0" cy="0"/>
          <a:chOff x="0" y="0"/>
          <a:chExt cx="0" cy="0"/>
        </a:xfrm>
      </p:grpSpPr>
      <p:sp>
        <p:nvSpPr>
          <p:cNvPr id="3" name="Tonplatta">
            <a:extLst>
              <a:ext uri="{FF2B5EF4-FFF2-40B4-BE49-F238E27FC236}">
                <a16:creationId xmlns:a16="http://schemas.microsoft.com/office/drawing/2014/main" id="{B0157C92-CD46-F6E6-9775-941DDFA92035}"/>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A3B88FEB-B6D5-3B5C-707F-E9CEA554F9A0}"/>
              </a:ext>
              <a:ext uri="{C183D7F6-B498-43B3-948B-1728B52AA6E4}">
                <adec:decorative xmlns:adec="http://schemas.microsoft.com/office/drawing/2017/decorative" val="1"/>
              </a:ext>
            </a:extLst>
          </p:cNvPr>
          <p:cNvSpPr/>
          <p:nvPr userDrawn="1"/>
        </p:nvSpPr>
        <p:spPr>
          <a:xfrm>
            <a:off x="539999" y="1625599"/>
            <a:ext cx="3384000" cy="44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21776" cy="949877"/>
          </a:xfrm>
        </p:spPr>
        <p:txBody>
          <a:bodyPr/>
          <a:lstStyle>
            <a:lvl1pPr>
              <a:defRPr>
                <a:solidFill>
                  <a:schemeClr val="bg1"/>
                </a:solidFill>
              </a:defRPr>
            </a:lvl1pPr>
          </a:lstStyle>
          <a:p>
            <a:r>
              <a:rPr lang="sv-SE" dirty="0"/>
              <a:t>Klicka och skriv rubrik</a:t>
            </a:r>
          </a:p>
        </p:txBody>
      </p:sp>
      <p:sp>
        <p:nvSpPr>
          <p:cNvPr id="6" name="Platshållare för bild 5">
            <a:extLst>
              <a:ext uri="{FF2B5EF4-FFF2-40B4-BE49-F238E27FC236}">
                <a16:creationId xmlns:a16="http://schemas.microsoft.com/office/drawing/2014/main" id="{75986D77-2F20-3DA9-938D-73DEFC34C746}"/>
              </a:ext>
            </a:extLst>
          </p:cNvPr>
          <p:cNvSpPr>
            <a:spLocks noGrp="1"/>
          </p:cNvSpPr>
          <p:nvPr>
            <p:ph type="pic" sz="quarter" idx="14" hasCustomPrompt="1"/>
          </p:nvPr>
        </p:nvSpPr>
        <p:spPr>
          <a:xfrm>
            <a:off x="701882" y="1787483"/>
            <a:ext cx="3060234" cy="4100632"/>
          </a:xfrm>
          <a:solidFill>
            <a:schemeClr val="accent2"/>
          </a:solidFill>
          <a:ln w="260350" cap="sq">
            <a:noFill/>
            <a:miter lim="800000"/>
          </a:ln>
        </p:spPr>
        <p:txBody>
          <a:bodyPr anchor="ctr" anchorCtr="0"/>
          <a:lstStyle>
            <a:lvl1pPr marL="0" marR="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a:t>
            </a:r>
            <a:br>
              <a:rPr lang="sv-SE" dirty="0"/>
            </a:br>
            <a:r>
              <a:rPr lang="sv-SE" dirty="0"/>
              <a:t>och infoga önskad bild</a:t>
            </a:r>
          </a:p>
        </p:txBody>
      </p:sp>
      <p:sp>
        <p:nvSpPr>
          <p:cNvPr id="14" name="Rektangel 13">
            <a:extLst>
              <a:ext uri="{FF2B5EF4-FFF2-40B4-BE49-F238E27FC236}">
                <a16:creationId xmlns:a16="http://schemas.microsoft.com/office/drawing/2014/main" id="{4BDB9982-F661-D05C-D04E-099778E61FE1}"/>
              </a:ext>
              <a:ext uri="{C183D7F6-B498-43B3-948B-1728B52AA6E4}">
                <adec:decorative xmlns:adec="http://schemas.microsoft.com/office/drawing/2017/decorative" val="1"/>
              </a:ext>
            </a:extLst>
          </p:cNvPr>
          <p:cNvSpPr/>
          <p:nvPr userDrawn="1"/>
        </p:nvSpPr>
        <p:spPr>
          <a:xfrm>
            <a:off x="4404000" y="1625599"/>
            <a:ext cx="3384000" cy="44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178CE80C-92A6-8AFA-7289-424E5055336B}"/>
              </a:ext>
              <a:ext uri="{C183D7F6-B498-43B3-948B-1728B52AA6E4}">
                <adec:decorative xmlns:adec="http://schemas.microsoft.com/office/drawing/2017/decorative" val="1"/>
              </a:ext>
            </a:extLst>
          </p:cNvPr>
          <p:cNvSpPr/>
          <p:nvPr userDrawn="1"/>
        </p:nvSpPr>
        <p:spPr>
          <a:xfrm>
            <a:off x="8279440" y="1625599"/>
            <a:ext cx="3384000" cy="44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8" name="Platshållare för bild 5">
            <a:extLst>
              <a:ext uri="{FF2B5EF4-FFF2-40B4-BE49-F238E27FC236}">
                <a16:creationId xmlns:a16="http://schemas.microsoft.com/office/drawing/2014/main" id="{4F89D2C9-B562-392C-5B6E-C3D1B61DA8F9}"/>
              </a:ext>
            </a:extLst>
          </p:cNvPr>
          <p:cNvSpPr>
            <a:spLocks noGrp="1"/>
          </p:cNvSpPr>
          <p:nvPr>
            <p:ph type="pic" sz="quarter" idx="15" hasCustomPrompt="1"/>
          </p:nvPr>
        </p:nvSpPr>
        <p:spPr>
          <a:xfrm>
            <a:off x="4566000" y="1787483"/>
            <a:ext cx="3060000" cy="4100632"/>
          </a:xfrm>
          <a:solidFill>
            <a:schemeClr val="accent2"/>
          </a:solidFill>
          <a:ln w="260350" cap="sq">
            <a:noFill/>
            <a:miter lim="800000"/>
          </a:ln>
        </p:spPr>
        <p:txBody>
          <a:bodyPr anchor="ctr" anchorCtr="0"/>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lang="sv-SE" sz="1600" kern="1200">
                <a:solidFill>
                  <a:schemeClr val="tx1"/>
                </a:solidFill>
                <a:latin typeface="+mn-lt"/>
                <a:ea typeface="+mn-ea"/>
                <a:cs typeface="+mn-cs"/>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a:t>
            </a:r>
            <a:br>
              <a:rPr lang="sv-SE" dirty="0"/>
            </a:br>
            <a:r>
              <a:rPr lang="sv-SE" dirty="0"/>
              <a:t>och infoga önskad bild</a:t>
            </a:r>
          </a:p>
        </p:txBody>
      </p:sp>
      <p:sp>
        <p:nvSpPr>
          <p:cNvPr id="19" name="Platshållare för bild 5">
            <a:extLst>
              <a:ext uri="{FF2B5EF4-FFF2-40B4-BE49-F238E27FC236}">
                <a16:creationId xmlns:a16="http://schemas.microsoft.com/office/drawing/2014/main" id="{659C650C-6354-E813-88E8-6B46334F1E82}"/>
              </a:ext>
            </a:extLst>
          </p:cNvPr>
          <p:cNvSpPr>
            <a:spLocks noGrp="1"/>
          </p:cNvSpPr>
          <p:nvPr>
            <p:ph type="pic" sz="quarter" idx="16" hasCustomPrompt="1"/>
          </p:nvPr>
        </p:nvSpPr>
        <p:spPr>
          <a:xfrm>
            <a:off x="8441440" y="1787483"/>
            <a:ext cx="3060000" cy="4100632"/>
          </a:xfrm>
          <a:solidFill>
            <a:schemeClr val="accent2"/>
          </a:solidFill>
          <a:ln w="260350" cap="sq">
            <a:noFill/>
            <a:miter lim="800000"/>
          </a:ln>
        </p:spPr>
        <p:txBody>
          <a:bodyPr anchor="ctr" anchorCtr="0"/>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lang="sv-SE" sz="1600" kern="1200">
                <a:solidFill>
                  <a:schemeClr val="tx1"/>
                </a:solidFill>
                <a:latin typeface="+mn-lt"/>
                <a:ea typeface="+mn-ea"/>
                <a:cs typeface="+mn-cs"/>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a:t>
            </a:r>
            <a:br>
              <a:rPr lang="sv-SE" dirty="0"/>
            </a:br>
            <a:r>
              <a:rPr lang="sv-SE" dirty="0"/>
              <a:t>och infoga önskad bild</a:t>
            </a:r>
          </a:p>
        </p:txBody>
      </p:sp>
      <p:sp>
        <p:nvSpPr>
          <p:cNvPr id="10" name="Logotypplatta">
            <a:extLst>
              <a:ext uri="{FF2B5EF4-FFF2-40B4-BE49-F238E27FC236}">
                <a16:creationId xmlns:a16="http://schemas.microsoft.com/office/drawing/2014/main" id="{B481B0EC-08BB-9A6C-1AED-51E0C1DC33F0}"/>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1" name="Region Östergötland">
            <a:extLst>
              <a:ext uri="{FF2B5EF4-FFF2-40B4-BE49-F238E27FC236}">
                <a16:creationId xmlns:a16="http://schemas.microsoft.com/office/drawing/2014/main" id="{EEEFB85B-8276-AB1D-0389-5D6C4FB5B24B}"/>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7E947242-5726-C27B-4929-45361ADC726A}"/>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0EDF1F57-4D49-1E46-4944-0A88565C33BD}"/>
              </a:ext>
            </a:extLst>
          </p:cNvPr>
          <p:cNvGrpSpPr/>
          <p:nvPr userDrawn="1"/>
        </p:nvGrpSpPr>
        <p:grpSpPr>
          <a:xfrm>
            <a:off x="10054559" y="6299728"/>
            <a:ext cx="1794288" cy="298675"/>
            <a:chOff x="10098663" y="5077608"/>
            <a:chExt cx="1794288" cy="298675"/>
          </a:xfrm>
        </p:grpSpPr>
        <p:sp>
          <p:nvSpPr>
            <p:cNvPr id="8" name="Frihandsfigur: Form 7">
              <a:extLst>
                <a:ext uri="{FF2B5EF4-FFF2-40B4-BE49-F238E27FC236}">
                  <a16:creationId xmlns:a16="http://schemas.microsoft.com/office/drawing/2014/main" id="{A39A9B0D-A6BC-CBAE-F581-03F69EBB5E00}"/>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583C6F5E-892C-02AA-646B-920C3F755071}"/>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9EDB3B45-45B9-2621-256B-806AE6C83B22}"/>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B1E834A3-5738-62F4-B7D5-C685FB748175}"/>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5661314F-3BB3-0138-95A0-DA731BFBBB0E}"/>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F07B31E3-4AD4-E7CF-B7B7-9BE5043D5A92}"/>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FCD2DF78-5C9A-9444-1B45-8AAF8505307C}"/>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BF3AE3EE-D5C2-9D0B-98A3-C44E4FD82338}"/>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99877748-A9DA-E719-3B76-5216BFF209EF}"/>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089DFBFB-AC7D-5B43-E048-5811EC5AFF85}"/>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611F72F5-9DD2-403D-AC8D-7FE90454FB7C}"/>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567881FB-2E2B-322D-01B6-FFB9F978457C}"/>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5A3BD7F9-85EA-FB06-3394-6FB6270FA881}"/>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A1D3E33C-9DB9-17FA-26FA-6F2B8654DEA0}"/>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F15BC1D9-2EC5-1258-8180-AFCADEBA3E18}"/>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71452C83-D5F4-F857-20F3-3166744D048A}"/>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2F7FC93D-242A-64CB-45F2-AF19147A29BA}"/>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029C569B-B2DD-B2AC-20D8-4D7C531F8E17}"/>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8846D81-7B17-93E7-7004-747E66852264}"/>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503666D-DDF9-9EDB-ACA0-FD24FF345BC3}"/>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B14B2DC9-3F61-CA94-A2F4-5CF58B81CF36}"/>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0CE77EEA-1BC5-1031-421C-E30CC81D28A1}"/>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2ED2735-B3CB-4F12-7C49-5C3A2995B161}"/>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E4D538D6-FB1F-4277-56A6-A1AEE22A7539}"/>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F6DB69F5-1664-920A-835F-BE6424579E04}"/>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FBBC958E-0596-B748-1823-D19EA0967F50}"/>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AEC292F4-843F-BA8E-8631-DA0A33905280}"/>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DA45A321-8C2A-CD35-DE09-A4981152097A}"/>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1A0F2C6D-3B80-A041-5261-7F20F5A32109}"/>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4F22F9A-8463-D191-F746-01EE45E84BCB}"/>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AF7567F8-9DD4-C262-BB71-14DBA8EC23B0}"/>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60727247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2" name="Logotypplatta">
            <a:extLst>
              <a:ext uri="{FF2B5EF4-FFF2-40B4-BE49-F238E27FC236}">
                <a16:creationId xmlns:a16="http://schemas.microsoft.com/office/drawing/2014/main" id="{46C11B7B-BBA8-3CB5-00DE-FC2C606B48EC}"/>
              </a:ext>
            </a:extLst>
          </p:cNvPr>
          <p:cNvSpPr/>
          <p:nvPr userDrawn="1"/>
        </p:nvSpPr>
        <p:spPr>
          <a:xfrm>
            <a:off x="-787" y="0"/>
            <a:ext cx="12192000" cy="6858000"/>
          </a:xfrm>
          <a:prstGeom prst="rect">
            <a:avLst/>
          </a:prstGeom>
          <a:solidFill>
            <a:srgbClr val="182745"/>
          </a:solidFill>
          <a:ln w="3709" cap="flat">
            <a:noFill/>
            <a:prstDash val="solid"/>
            <a:miter/>
          </a:ln>
        </p:spPr>
        <p:txBody>
          <a:bodyPr rtlCol="0" anchor="ctr"/>
          <a:lstStyle/>
          <a:p>
            <a:endParaRPr lang="sv-SE" dirty="0"/>
          </a:p>
        </p:txBody>
      </p:sp>
      <p:sp>
        <p:nvSpPr>
          <p:cNvPr id="3" name="Platshållare för bildnummer 2">
            <a:extLst>
              <a:ext uri="{FF2B5EF4-FFF2-40B4-BE49-F238E27FC236}">
                <a16:creationId xmlns:a16="http://schemas.microsoft.com/office/drawing/2014/main" id="{5EE09C30-22F6-ED8F-F99E-B81DA1AC6CF5}"/>
              </a:ext>
            </a:extLst>
          </p:cNvPr>
          <p:cNvSpPr>
            <a:spLocks noGrp="1"/>
          </p:cNvSpPr>
          <p:nvPr>
            <p:ph type="sldNum" sz="quarter" idx="10"/>
          </p:nvPr>
        </p:nvSpPr>
        <p:spPr/>
        <p:txBody>
          <a:bodyPr/>
          <a:lstStyle/>
          <a:p>
            <a:fld id="{5204B58B-0420-4827-A2A8-7A3D043AFDDE}" type="slidenum">
              <a:rPr lang="sv-SE" smtClean="0"/>
              <a:pPr/>
              <a:t>‹#›</a:t>
            </a:fld>
            <a:endParaRPr lang="sv-SE" dirty="0"/>
          </a:p>
        </p:txBody>
      </p:sp>
      <p:sp>
        <p:nvSpPr>
          <p:cNvPr id="16" name="Bild">
            <a:extLst>
              <a:ext uri="{FF2B5EF4-FFF2-40B4-BE49-F238E27FC236}">
                <a16:creationId xmlns:a16="http://schemas.microsoft.com/office/drawing/2014/main" id="{2E6A5530-8AB6-4213-CF6F-AAFFAC399836}"/>
              </a:ext>
            </a:extLst>
          </p:cNvPr>
          <p:cNvSpPr>
            <a:spLocks noGrp="1"/>
          </p:cNvSpPr>
          <p:nvPr>
            <p:ph type="pic" sz="quarter" idx="15" hasCustomPrompt="1"/>
          </p:nvPr>
        </p:nvSpPr>
        <p:spPr>
          <a:xfrm>
            <a:off x="0" y="0"/>
            <a:ext cx="12192000" cy="6858001"/>
          </a:xfrm>
          <a:custGeom>
            <a:avLst/>
            <a:gdLst>
              <a:gd name="connsiteX0" fmla="*/ 10790939 w 12192000"/>
              <a:gd name="connsiteY0" fmla="*/ 6231792 h 6858001"/>
              <a:gd name="connsiteX1" fmla="*/ 10574567 w 12192000"/>
              <a:gd name="connsiteY1" fmla="*/ 6448164 h 6858001"/>
              <a:gd name="connsiteX2" fmla="*/ 10790939 w 12192000"/>
              <a:gd name="connsiteY2" fmla="*/ 6664909 h 6858001"/>
              <a:gd name="connsiteX3" fmla="*/ 12191213 w 12192000"/>
              <a:gd name="connsiteY3" fmla="*/ 6664909 h 6858001"/>
              <a:gd name="connsiteX4" fmla="*/ 12191213 w 12192000"/>
              <a:gd name="connsiteY4" fmla="*/ 6231792 h 6858001"/>
              <a:gd name="connsiteX5" fmla="*/ 0 w 12192000"/>
              <a:gd name="connsiteY5" fmla="*/ 0 h 6858001"/>
              <a:gd name="connsiteX6" fmla="*/ 12192000 w 12192000"/>
              <a:gd name="connsiteY6" fmla="*/ 0 h 6858001"/>
              <a:gd name="connsiteX7" fmla="*/ 12192000 w 12192000"/>
              <a:gd name="connsiteY7" fmla="*/ 6858001 h 6858001"/>
              <a:gd name="connsiteX8" fmla="*/ 0 w 121920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1">
                <a:moveTo>
                  <a:pt x="10790939" y="6231792"/>
                </a:moveTo>
                <a:cubicBezTo>
                  <a:pt x="10671394" y="6231792"/>
                  <a:pt x="10574567" y="6328620"/>
                  <a:pt x="10574567" y="6448164"/>
                </a:cubicBezTo>
                <a:cubicBezTo>
                  <a:pt x="10574567" y="6567709"/>
                  <a:pt x="10671394" y="6664909"/>
                  <a:pt x="10790939" y="6664909"/>
                </a:cubicBezTo>
                <a:lnTo>
                  <a:pt x="12191213" y="6664909"/>
                </a:lnTo>
                <a:lnTo>
                  <a:pt x="12191213" y="6231792"/>
                </a:lnTo>
                <a:close/>
                <a:moveTo>
                  <a:pt x="0" y="0"/>
                </a:moveTo>
                <a:lnTo>
                  <a:pt x="12192000" y="0"/>
                </a:lnTo>
                <a:lnTo>
                  <a:pt x="12192000" y="6858001"/>
                </a:lnTo>
                <a:lnTo>
                  <a:pt x="0" y="6858001"/>
                </a:lnTo>
                <a:close/>
              </a:path>
            </a:pathLst>
          </a:custGeom>
          <a:solidFill>
            <a:schemeClr val="accent2">
              <a:lumMod val="50000"/>
            </a:schemeClr>
          </a:solidFill>
        </p:spPr>
        <p:txBody>
          <a:bodyPr wrap="square" anchor="ctr" anchorCtr="1">
            <a:noAutofit/>
          </a:bodyPr>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lang="sv-SE" dirty="0"/>
              <a:t>Markera bildplatshållaren och infoga önskad bild</a:t>
            </a:r>
          </a:p>
        </p:txBody>
      </p:sp>
      <p:sp>
        <p:nvSpPr>
          <p:cNvPr id="13" name="Region Östergötland">
            <a:extLst>
              <a:ext uri="{FF2B5EF4-FFF2-40B4-BE49-F238E27FC236}">
                <a16:creationId xmlns:a16="http://schemas.microsoft.com/office/drawing/2014/main" id="{C5A8250C-4CAA-F299-45A1-BDDCA8FBB676}"/>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3686142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Färgad platta">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0" y="2564933"/>
            <a:ext cx="12192000" cy="3488301"/>
          </a:xfrm>
          <a:prstGeom prst="rect">
            <a:avLst/>
          </a:prstGeom>
          <a:solidFill>
            <a:srgbClr val="1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tx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0" y="2564932"/>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nittsdelare m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2564933"/>
            <a:ext cx="121920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tx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nittsdelare m bild mörk">
    <p:bg>
      <p:bgPr>
        <a:solidFill>
          <a:schemeClr val="accent1"/>
        </a:solidFill>
        <a:effectLst/>
      </p:bgPr>
    </p:bg>
    <p:spTree>
      <p:nvGrpSpPr>
        <p:cNvPr id="1" name=""/>
        <p:cNvGrpSpPr/>
        <p:nvPr/>
      </p:nvGrpSpPr>
      <p:grpSpPr>
        <a:xfrm>
          <a:off x="0" y="0"/>
          <a:ext cx="0" cy="0"/>
          <a:chOff x="0" y="0"/>
          <a:chExt cx="0" cy="0"/>
        </a:xfrm>
      </p:grpSpPr>
      <p:sp>
        <p:nvSpPr>
          <p:cNvPr id="4" name="Tonplatta">
            <a:extLst>
              <a:ext uri="{FF2B5EF4-FFF2-40B4-BE49-F238E27FC236}">
                <a16:creationId xmlns:a16="http://schemas.microsoft.com/office/drawing/2014/main" id="{EEA7C475-6AC7-559B-DA5C-D6C59BA91736}"/>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2564933"/>
            <a:ext cx="12192000" cy="3488301"/>
          </a:xfrm>
          <a:solidFill>
            <a:srgbClr val="293D67"/>
          </a:solidFill>
        </p:spPr>
        <p:txBody>
          <a:bodyPr anchor="ctr" anchorCtr="0"/>
          <a:lstStyle>
            <a:lvl1pPr marL="0" indent="0" algn="ctr">
              <a:buNone/>
              <a:defRPr>
                <a:solidFill>
                  <a:schemeClr val="bg1"/>
                </a:solidFill>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1" name="Logotypplatta">
            <a:extLst>
              <a:ext uri="{FF2B5EF4-FFF2-40B4-BE49-F238E27FC236}">
                <a16:creationId xmlns:a16="http://schemas.microsoft.com/office/drawing/2014/main" id="{79E7ED5F-E400-EC40-C62F-718E43D22B45}"/>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2" name="Region Östergötland">
            <a:extLst>
              <a:ext uri="{FF2B5EF4-FFF2-40B4-BE49-F238E27FC236}">
                <a16:creationId xmlns:a16="http://schemas.microsoft.com/office/drawing/2014/main" id="{071F11D3-D0D6-52FC-B3CA-1D76F6698716}"/>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5" name="Logotypplatta Folktandvården" hidden="1">
            <a:extLst>
              <a:ext uri="{FF2B5EF4-FFF2-40B4-BE49-F238E27FC236}">
                <a16:creationId xmlns:a16="http://schemas.microsoft.com/office/drawing/2014/main" id="{2765AE77-8309-757F-32F1-4BD60AB35FC3}"/>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7" name="Folktandvården" hidden="1">
            <a:extLst>
              <a:ext uri="{FF2B5EF4-FFF2-40B4-BE49-F238E27FC236}">
                <a16:creationId xmlns:a16="http://schemas.microsoft.com/office/drawing/2014/main" id="{F567C068-7866-FAFC-416C-2A0FC795C734}"/>
              </a:ext>
            </a:extLst>
          </p:cNvPr>
          <p:cNvGrpSpPr/>
          <p:nvPr userDrawn="1"/>
        </p:nvGrpSpPr>
        <p:grpSpPr>
          <a:xfrm>
            <a:off x="10054559" y="6299728"/>
            <a:ext cx="1794288" cy="298675"/>
            <a:chOff x="10098663" y="5077608"/>
            <a:chExt cx="1794288" cy="298675"/>
          </a:xfrm>
        </p:grpSpPr>
        <p:sp>
          <p:nvSpPr>
            <p:cNvPr id="8" name="Frihandsfigur: Form 7">
              <a:extLst>
                <a:ext uri="{FF2B5EF4-FFF2-40B4-BE49-F238E27FC236}">
                  <a16:creationId xmlns:a16="http://schemas.microsoft.com/office/drawing/2014/main" id="{35C0E34A-7860-D7E9-FAB4-2103FF3819B3}"/>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72F50B6D-0A2F-5A82-4270-DF23C7357FF2}"/>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733ABB11-AF1D-1AB2-053F-5B1180503865}"/>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7EB58135-4016-AA06-7B53-5FE3FC796F74}"/>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1AF02F4-3035-E0AF-9A59-1F8508B0B5FC}"/>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9B250216-1CFE-7B6D-D92A-5C0EFD4EE220}"/>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A2F09313-A845-41AA-089F-D71675962A4C}"/>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F18C80E-F2FF-7BE4-BEC2-8B987F0AB7EF}"/>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99A503B2-94A4-3347-F0A2-BD09B7F565E3}"/>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9BDE724A-33BE-50E1-EAD4-DCC7733395AE}"/>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64C0F926-ADDD-E3DE-ABEA-3F9BDC059591}"/>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0472CA37-99AB-A3B9-2A7F-36049C5A218F}"/>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802C9914-0C70-7CED-A844-5028F70EE24D}"/>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90274EF9-1D6C-BACA-8C31-EFA7861DF8A4}"/>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9031D5F5-8E1B-3CC3-28AA-419C741A63D4}"/>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CF7DA542-1E93-9FC4-D43F-F1E73713158B}"/>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5239E110-9452-3D99-0E0D-E9C9B6D54E8F}"/>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09F2B54-03A5-6DD4-8FDE-4526B1A9F92E}"/>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934EB958-D266-57D5-606E-8E0A761C513E}"/>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4C780EFF-5F86-FEC1-82AE-2693E75A0C0D}"/>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9A3221F-97B4-316D-1D02-B7054DC8C7F5}"/>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F6AAFDD3-4CB6-B4F6-CA89-CB359790C2DD}"/>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EC13FD68-21B8-A88A-7356-FC64BD1C6835}"/>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010E9A2-FA3A-55B6-325D-D2EDA563976F}"/>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B7883261-540D-036B-DA9B-6BD1DB75B54B}"/>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2A2DDB7A-23C9-6D34-A36B-ACCE85076ED5}"/>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87B70EE8-7634-377C-E0AF-27C2B0BD06A8}"/>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88239D3C-70DC-68F1-D0A7-27C4CFBCF733}"/>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7856B396-97CA-7007-612B-E40970B545BF}"/>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29E6E19B-FDC1-4E2B-49CC-42C427ECF0EA}"/>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FF1EC01-9C31-1515-B383-633141B2CF2D}"/>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133375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vslutning Tack!">
    <p:spTree>
      <p:nvGrpSpPr>
        <p:cNvPr id="1" name=""/>
        <p:cNvGrpSpPr/>
        <p:nvPr/>
      </p:nvGrpSpPr>
      <p:grpSpPr>
        <a:xfrm>
          <a:off x="0" y="0"/>
          <a:ext cx="0" cy="0"/>
          <a:chOff x="0" y="0"/>
          <a:chExt cx="0" cy="0"/>
        </a:xfrm>
      </p:grpSpPr>
      <p:sp>
        <p:nvSpPr>
          <p:cNvPr id="14" name="Logotypplatta">
            <a:extLst>
              <a:ext uri="{FF2B5EF4-FFF2-40B4-BE49-F238E27FC236}">
                <a16:creationId xmlns:a16="http://schemas.microsoft.com/office/drawing/2014/main" id="{2248142A-8CBB-7479-0A7C-95F52CC67374}"/>
              </a:ext>
            </a:extLst>
          </p:cNvPr>
          <p:cNvSpPr/>
          <p:nvPr userDrawn="1"/>
        </p:nvSpPr>
        <p:spPr>
          <a:xfrm>
            <a:off x="4499999" y="0"/>
            <a:ext cx="7691214" cy="6858000"/>
          </a:xfrm>
          <a:prstGeom prst="rect">
            <a:avLst/>
          </a:prstGeom>
          <a:solidFill>
            <a:srgbClr val="182745"/>
          </a:solidFill>
          <a:ln w="3709" cap="flat">
            <a:noFill/>
            <a:prstDash val="solid"/>
            <a:miter/>
          </a:ln>
        </p:spPr>
        <p:txBody>
          <a:bodyPr rtlCol="0" anchor="ctr"/>
          <a:lstStyle/>
          <a:p>
            <a:endParaRPr lang="sv-SE" dirty="0"/>
          </a:p>
        </p:txBody>
      </p:sp>
      <p:sp>
        <p:nvSpPr>
          <p:cNvPr id="21" name="Platshållare för bild 20">
            <a:extLst>
              <a:ext uri="{FF2B5EF4-FFF2-40B4-BE49-F238E27FC236}">
                <a16:creationId xmlns:a16="http://schemas.microsoft.com/office/drawing/2014/main" id="{466D1479-05A0-F9DE-B346-FA3125CB8701}"/>
              </a:ext>
            </a:extLst>
          </p:cNvPr>
          <p:cNvSpPr>
            <a:spLocks noGrp="1"/>
          </p:cNvSpPr>
          <p:nvPr>
            <p:ph type="pic" sz="quarter" idx="15" hasCustomPrompt="1"/>
          </p:nvPr>
        </p:nvSpPr>
        <p:spPr>
          <a:xfrm>
            <a:off x="0" y="0"/>
            <a:ext cx="12191378" cy="6858001"/>
          </a:xfrm>
          <a:custGeom>
            <a:avLst/>
            <a:gdLst>
              <a:gd name="connsiteX0" fmla="*/ 620 w 12191378"/>
              <a:gd name="connsiteY0" fmla="*/ 0 h 6858001"/>
              <a:gd name="connsiteX1" fmla="*/ 12191378 w 12191378"/>
              <a:gd name="connsiteY1" fmla="*/ 0 h 6858001"/>
              <a:gd name="connsiteX2" fmla="*/ 12191378 w 12191378"/>
              <a:gd name="connsiteY2" fmla="*/ 1894475 h 6858001"/>
              <a:gd name="connsiteX3" fmla="*/ 12190759 w 12191378"/>
              <a:gd name="connsiteY3" fmla="*/ 1894475 h 6858001"/>
              <a:gd name="connsiteX4" fmla="*/ 12190759 w 12191378"/>
              <a:gd name="connsiteY4" fmla="*/ 6231792 h 6858001"/>
              <a:gd name="connsiteX5" fmla="*/ 10790939 w 12191378"/>
              <a:gd name="connsiteY5" fmla="*/ 6231792 h 6858001"/>
              <a:gd name="connsiteX6" fmla="*/ 10574567 w 12191378"/>
              <a:gd name="connsiteY6" fmla="*/ 6448164 h 6858001"/>
              <a:gd name="connsiteX7" fmla="*/ 10790939 w 12191378"/>
              <a:gd name="connsiteY7" fmla="*/ 6664909 h 6858001"/>
              <a:gd name="connsiteX8" fmla="*/ 12190759 w 12191378"/>
              <a:gd name="connsiteY8" fmla="*/ 6664909 h 6858001"/>
              <a:gd name="connsiteX9" fmla="*/ 12190759 w 12191378"/>
              <a:gd name="connsiteY9" fmla="*/ 6858001 h 6858001"/>
              <a:gd name="connsiteX10" fmla="*/ 12190758 w 12191378"/>
              <a:gd name="connsiteY10" fmla="*/ 6858001 h 6858001"/>
              <a:gd name="connsiteX11" fmla="*/ 10323704 w 12191378"/>
              <a:gd name="connsiteY11" fmla="*/ 6858001 h 6858001"/>
              <a:gd name="connsiteX12" fmla="*/ 7307999 w 12191378"/>
              <a:gd name="connsiteY12" fmla="*/ 6858001 h 6858001"/>
              <a:gd name="connsiteX13" fmla="*/ 7307999 w 12191378"/>
              <a:gd name="connsiteY13" fmla="*/ 6858000 h 6858001"/>
              <a:gd name="connsiteX14" fmla="*/ 0 w 12191378"/>
              <a:gd name="connsiteY14" fmla="*/ 6858000 h 6858001"/>
              <a:gd name="connsiteX15" fmla="*/ 0 w 12191378"/>
              <a:gd name="connsiteY15" fmla="*/ 1625600 h 6858001"/>
              <a:gd name="connsiteX16" fmla="*/ 620 w 12191378"/>
              <a:gd name="connsiteY16" fmla="*/ 16256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378" h="6858001">
                <a:moveTo>
                  <a:pt x="620" y="0"/>
                </a:moveTo>
                <a:lnTo>
                  <a:pt x="12191378" y="0"/>
                </a:lnTo>
                <a:lnTo>
                  <a:pt x="12191378" y="1894475"/>
                </a:lnTo>
                <a:lnTo>
                  <a:pt x="12190759" y="1894475"/>
                </a:lnTo>
                <a:lnTo>
                  <a:pt x="12190759" y="6231792"/>
                </a:lnTo>
                <a:lnTo>
                  <a:pt x="10790939" y="6231792"/>
                </a:lnTo>
                <a:cubicBezTo>
                  <a:pt x="10671394" y="6231792"/>
                  <a:pt x="10574567" y="6328620"/>
                  <a:pt x="10574567" y="6448164"/>
                </a:cubicBezTo>
                <a:cubicBezTo>
                  <a:pt x="10574567" y="6567709"/>
                  <a:pt x="10671394" y="6664909"/>
                  <a:pt x="10790939" y="6664909"/>
                </a:cubicBezTo>
                <a:lnTo>
                  <a:pt x="12190759" y="6664909"/>
                </a:lnTo>
                <a:lnTo>
                  <a:pt x="12190759" y="6858001"/>
                </a:lnTo>
                <a:lnTo>
                  <a:pt x="12190758" y="6858001"/>
                </a:lnTo>
                <a:lnTo>
                  <a:pt x="10323704" y="6858001"/>
                </a:lnTo>
                <a:lnTo>
                  <a:pt x="7307999" y="6858001"/>
                </a:lnTo>
                <a:lnTo>
                  <a:pt x="7307999" y="6858000"/>
                </a:lnTo>
                <a:lnTo>
                  <a:pt x="0" y="6858000"/>
                </a:lnTo>
                <a:lnTo>
                  <a:pt x="0" y="1625600"/>
                </a:lnTo>
                <a:lnTo>
                  <a:pt x="620" y="1625600"/>
                </a:lnTo>
                <a:close/>
              </a:path>
            </a:pathLst>
          </a:custGeom>
          <a:solidFill>
            <a:schemeClr val="accent2">
              <a:lumMod val="50000"/>
            </a:schemeClr>
          </a:solidFill>
        </p:spPr>
        <p:txBody>
          <a:bodyPr wrap="square" anchor="ctr" anchorCtr="1">
            <a:noAutofit/>
          </a:bodyPr>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lang="sv-SE" dirty="0"/>
              <a:t>Markera</a:t>
            </a:r>
            <a:br>
              <a:rPr lang="sv-SE" dirty="0"/>
            </a:br>
            <a:r>
              <a:rPr lang="sv-SE" dirty="0"/>
              <a:t>bildplatshållaren</a:t>
            </a:r>
            <a:br>
              <a:rPr lang="sv-SE" dirty="0"/>
            </a:br>
            <a:r>
              <a:rPr lang="sv-SE" dirty="0"/>
              <a:t>och infoga</a:t>
            </a:r>
            <a:br>
              <a:rPr lang="sv-SE" dirty="0"/>
            </a:br>
            <a:r>
              <a:rPr lang="sv-SE" dirty="0"/>
              <a:t>önskad bild</a:t>
            </a:r>
          </a:p>
        </p:txBody>
      </p:sp>
      <p:sp>
        <p:nvSpPr>
          <p:cNvPr id="2" name="Rubrik 1">
            <a:extLst>
              <a:ext uri="{FF2B5EF4-FFF2-40B4-BE49-F238E27FC236}">
                <a16:creationId xmlns:a16="http://schemas.microsoft.com/office/drawing/2014/main" id="{A97E7E34-D963-409A-B37E-74A781406387}"/>
              </a:ext>
            </a:extLst>
          </p:cNvPr>
          <p:cNvSpPr>
            <a:spLocks noGrp="1"/>
          </p:cNvSpPr>
          <p:nvPr>
            <p:ph type="title" hasCustomPrompt="1"/>
          </p:nvPr>
        </p:nvSpPr>
        <p:spPr>
          <a:xfrm>
            <a:off x="0" y="0"/>
            <a:ext cx="4499999" cy="6858000"/>
          </a:xfrm>
          <a:gradFill>
            <a:gsLst>
              <a:gs pos="60000">
                <a:schemeClr val="bg1">
                  <a:alpha val="80000"/>
                </a:schemeClr>
              </a:gs>
              <a:gs pos="0">
                <a:schemeClr val="bg1">
                  <a:alpha val="80000"/>
                </a:schemeClr>
              </a:gs>
              <a:gs pos="95000">
                <a:schemeClr val="bg1">
                  <a:alpha val="0"/>
                </a:schemeClr>
              </a:gs>
            </a:gsLst>
            <a:lin ang="5400000" scaled="1"/>
          </a:gradFill>
        </p:spPr>
        <p:txBody>
          <a:bodyPr lIns="360000" tIns="720000" rIns="360000" bIns="1800000" anchor="ctr" anchorCtr="0"/>
          <a:lstStyle>
            <a:lvl1pPr algn="ctr">
              <a:lnSpc>
                <a:spcPct val="80000"/>
              </a:lnSpc>
              <a:defRPr sz="8400">
                <a:solidFill>
                  <a:schemeClr val="accent6"/>
                </a:solidFill>
              </a:defRPr>
            </a:lvl1pPr>
          </a:lstStyle>
          <a:p>
            <a:r>
              <a:rPr lang="sv-SE" dirty="0"/>
              <a:t>Kort avslutning ex.</a:t>
            </a:r>
            <a:br>
              <a:rPr lang="sv-SE" dirty="0"/>
            </a:br>
            <a:r>
              <a:rPr lang="sv-SE" dirty="0"/>
              <a:t>”Tack!”</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5" name="Region Östergötland">
            <a:extLst>
              <a:ext uri="{FF2B5EF4-FFF2-40B4-BE49-F238E27FC236}">
                <a16:creationId xmlns:a16="http://schemas.microsoft.com/office/drawing/2014/main" id="{D4D38F8F-AF31-CC4F-579C-E5D9387C9AAC}"/>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4185719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60E946-C62C-DB51-0A27-A897D239E3FD}"/>
              </a:ext>
            </a:extLst>
          </p:cNvPr>
          <p:cNvSpPr>
            <a:spLocks noGrp="1"/>
          </p:cNvSpPr>
          <p:nvPr>
            <p:ph type="title" hasCustomPrompt="1"/>
          </p:nvPr>
        </p:nvSpPr>
        <p:spPr/>
        <p:txBody>
          <a:bodyPr/>
          <a:lstStyle/>
          <a:p>
            <a:r>
              <a:rPr lang="sv-SE" noProof="0" dirty="0"/>
              <a:t>Klicka och skriv rubrik</a:t>
            </a:r>
          </a:p>
        </p:txBody>
      </p:sp>
      <p:sp>
        <p:nvSpPr>
          <p:cNvPr id="3" name="Platshållare för bildnummer 2">
            <a:extLst>
              <a:ext uri="{FF2B5EF4-FFF2-40B4-BE49-F238E27FC236}">
                <a16:creationId xmlns:a16="http://schemas.microsoft.com/office/drawing/2014/main" id="{19DA1B82-0A61-6CC1-AD62-C1E2DA24AADB}"/>
              </a:ext>
            </a:extLst>
          </p:cNvPr>
          <p:cNvSpPr>
            <a:spLocks noGrp="1"/>
          </p:cNvSpPr>
          <p:nvPr>
            <p:ph type="sldNum" sz="quarter" idx="10"/>
          </p:nvPr>
        </p:nvSpPr>
        <p:spPr/>
        <p:txBody>
          <a:bodyPr/>
          <a:lstStyle/>
          <a:p>
            <a:fld id="{5204B58B-0420-4827-A2A8-7A3D043AFDDE}" type="slidenum">
              <a:rPr lang="sv-SE" noProof="0" smtClean="0"/>
              <a:pPr/>
              <a:t>‹#›</a:t>
            </a:fld>
            <a:endParaRPr lang="sv-SE" noProof="0" dirty="0"/>
          </a:p>
        </p:txBody>
      </p:sp>
    </p:spTree>
    <p:extLst>
      <p:ext uri="{BB962C8B-B14F-4D97-AF65-F5344CB8AC3E}">
        <p14:creationId xmlns:p14="http://schemas.microsoft.com/office/powerpoint/2010/main" val="213603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stående m överrubrik">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4499999" y="0"/>
            <a:ext cx="76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Tonplatta">
            <a:extLst>
              <a:ext uri="{FF2B5EF4-FFF2-40B4-BE49-F238E27FC236}">
                <a16:creationId xmlns:a16="http://schemas.microsoft.com/office/drawing/2014/main" id="{1107F0CC-1F49-F413-EE93-77BF097EE6D0}"/>
              </a:ext>
              <a:ext uri="{C183D7F6-B498-43B3-948B-1728B52AA6E4}">
                <adec:decorative xmlns:adec="http://schemas.microsoft.com/office/drawing/2017/decorative" val="1"/>
              </a:ext>
            </a:extLst>
          </p:cNvPr>
          <p:cNvSpPr/>
          <p:nvPr userDrawn="1"/>
        </p:nvSpPr>
        <p:spPr>
          <a:xfrm>
            <a:off x="4499999" y="0"/>
            <a:ext cx="7692002" cy="6858000"/>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Bild 6">
            <a:extLst>
              <a:ext uri="{FF2B5EF4-FFF2-40B4-BE49-F238E27FC236}">
                <a16:creationId xmlns:a16="http://schemas.microsoft.com/office/drawing/2014/main" id="{40691C48-D61C-C4BC-3A38-9EDE06D18BE9}"/>
              </a:ext>
              <a:ext uri="{C183D7F6-B498-43B3-948B-1728B52AA6E4}">
                <adec:decorative xmlns:adec="http://schemas.microsoft.com/office/drawing/2017/decorative" val="1"/>
              </a:ext>
            </a:extLst>
          </p:cNvPr>
          <p:cNvSpPr/>
          <p:nvPr userDrawn="1"/>
        </p:nvSpPr>
        <p:spPr>
          <a:xfrm flipH="1">
            <a:off x="7723032" y="-1095"/>
            <a:ext cx="4468968" cy="4509003"/>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3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045289" y="1664858"/>
            <a:ext cx="6601420" cy="1301624"/>
          </a:xfrm>
        </p:spPr>
        <p:txBody>
          <a:bodyPr anchor="t" anchorCtr="0"/>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045289" y="618869"/>
            <a:ext cx="6601419" cy="922604"/>
          </a:xfrm>
        </p:spPr>
        <p:txBody>
          <a:bodyPr anchor="b" anchorCtr="0"/>
          <a:lstStyle>
            <a:lvl1pPr marL="0" indent="0" algn="l" defTabSz="914400" rtl="0" eaLnBrk="1" latinLnBrk="0" hangingPunct="1">
              <a:lnSpc>
                <a:spcPct val="100000"/>
              </a:lnSpc>
              <a:spcBef>
                <a:spcPts val="0"/>
              </a:spcBef>
              <a:buFont typeface="Arial" panose="020B0604020202020204" pitchFamily="34" charset="0"/>
              <a:buNone/>
              <a:defRPr lang="sv-SE" sz="1600" kern="1200" cap="all" spc="1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ÖVERRUBRIK (VERSALER)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5045289" y="6311011"/>
            <a:ext cx="2212368" cy="288000"/>
          </a:xfrm>
        </p:spPr>
        <p:txBody>
          <a:bodyPr anchor="b" anchorCtr="0">
            <a:normAutofit/>
          </a:bodyPr>
          <a:lstStyle>
            <a:lvl1pPr marL="0" indent="0" algn="l">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4499999" cy="6858000"/>
          </a:xfrm>
          <a:solidFill>
            <a:schemeClr val="accent2"/>
          </a:solidFill>
        </p:spPr>
        <p:txBody>
          <a:bodyPr anchor="ctr" anchorCtr="0"/>
          <a:lstStyle>
            <a:lvl1pPr marL="0" indent="0" algn="ctr">
              <a:buNone/>
              <a:defRPr/>
            </a:lvl1pPr>
          </a:lstStyle>
          <a:p>
            <a:r>
              <a:rPr lang="sv-SE" dirty="0"/>
              <a:t>Markera bildplatshållaren</a:t>
            </a:r>
            <a:br>
              <a:rPr lang="sv-SE" dirty="0"/>
            </a:br>
            <a:r>
              <a:rPr lang="sv-SE" dirty="0"/>
              <a:t>och infoga önskad bild</a:t>
            </a:r>
          </a:p>
        </p:txBody>
      </p:sp>
      <p:sp>
        <p:nvSpPr>
          <p:cNvPr id="14" name="Logotypplatta">
            <a:extLst>
              <a:ext uri="{FF2B5EF4-FFF2-40B4-BE49-F238E27FC236}">
                <a16:creationId xmlns:a16="http://schemas.microsoft.com/office/drawing/2014/main" id="{52FF27A0-BAC9-35C9-4FBF-F39A0FE0C0F8}"/>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5" name="Region Östergötland">
            <a:extLst>
              <a:ext uri="{FF2B5EF4-FFF2-40B4-BE49-F238E27FC236}">
                <a16:creationId xmlns:a16="http://schemas.microsoft.com/office/drawing/2014/main" id="{BD64367E-0C67-FDBD-E5FB-C774712F8FE2}"/>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1BC4FE87-3140-EA54-F9F1-83E97ADA2949}"/>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3549D798-AF22-4919-8E27-11FE0157E125}"/>
              </a:ext>
            </a:extLst>
          </p:cNvPr>
          <p:cNvGrpSpPr/>
          <p:nvPr userDrawn="1"/>
        </p:nvGrpSpPr>
        <p:grpSpPr>
          <a:xfrm>
            <a:off x="10054559" y="6299728"/>
            <a:ext cx="1794288" cy="298675"/>
            <a:chOff x="10098663" y="5077608"/>
            <a:chExt cx="1794288" cy="298675"/>
          </a:xfrm>
        </p:grpSpPr>
        <p:sp>
          <p:nvSpPr>
            <p:cNvPr id="6" name="Frihandsfigur: Form 5">
              <a:extLst>
                <a:ext uri="{FF2B5EF4-FFF2-40B4-BE49-F238E27FC236}">
                  <a16:creationId xmlns:a16="http://schemas.microsoft.com/office/drawing/2014/main" id="{D15CE066-F6B7-FD33-F2FB-95BB3A1F37B9}"/>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789C9090-2341-855A-DA33-B338B875B342}"/>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3C5834A-E016-9B79-014F-0141F1444ECB}"/>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D17FCDDB-4634-E73D-DBB0-F260CAD30836}"/>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3F62381-B27A-BC3F-3639-1E805FFD7057}"/>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BA621AD3-97F2-08DA-7DF6-B42A5EB7EB4B}"/>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740ACA9B-E09B-4216-090F-3C09B54044E6}"/>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0097FA2C-2418-7C0E-8AB5-40BD538E333C}"/>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5A9B314-FDA7-5A82-1CA6-4961DA480421}"/>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88F392F6-4DF2-DCF7-2D3E-09C4FE36D836}"/>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C8AE9C8C-4483-7EE7-8C8A-0646EF494E5C}"/>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B4D915D4-B1D1-DDA5-30C0-3ECEEB2A40FC}"/>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DDC676C4-6633-200B-DCC4-28B025E14B4A}"/>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386ECD0A-0F16-D4E7-E662-D369C18246B3}"/>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892FAD2-9257-A60C-3FE6-3902DDF448DA}"/>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3091D7A2-1EE7-AE1B-07BE-9CF18A3C2FEE}"/>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5A14EC3B-91EB-B51A-CA6F-1C64BC251C20}"/>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679F9D39-DF94-CA89-FCD7-F5BB33DF015D}"/>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D833EC12-F4BA-F395-5533-14DCD0015539}"/>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5A16B2EC-C632-470F-2F2F-F2A602B92267}"/>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2E74208F-6E77-F1F4-BDF6-7C43300BCF8D}"/>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342D2B7B-2D46-8232-69A8-33F0282BA62E}"/>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8FDCD60D-B6A3-360E-829E-BC410F884985}"/>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FFED8892-5435-A044-4916-56B9753D664C}"/>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E85CBE09-AFBF-91FA-65D8-2D5D4DEE597A}"/>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42D7F1C9-4AA6-09FB-F043-B01F5BF37ABE}"/>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D6C1EEA7-CF07-1096-D153-4BAC7B15B959}"/>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DF330978-7C1B-DE00-EBF6-F200A0AD7360}"/>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5" name="Frihandsfigur: Form 44">
              <a:extLst>
                <a:ext uri="{FF2B5EF4-FFF2-40B4-BE49-F238E27FC236}">
                  <a16:creationId xmlns:a16="http://schemas.microsoft.com/office/drawing/2014/main" id="{2C5ABFC4-0BF1-378B-8F62-A35D3BE503C7}"/>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27329BB7-6928-7215-81A6-78FE3BE51580}"/>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C044CA5D-275F-B8F7-AB79-58B1C127F85A}"/>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187720255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3005985890"/>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onplatta">
            <a:extLst>
              <a:ext uri="{FF2B5EF4-FFF2-40B4-BE49-F238E27FC236}">
                <a16:creationId xmlns:a16="http://schemas.microsoft.com/office/drawing/2014/main" id="{08284189-2BD2-9429-36CF-3EF9521A88A3}"/>
              </a:ext>
              <a:ext uri="{C183D7F6-B498-43B3-948B-1728B52AA6E4}">
                <adec:decorative xmlns:adec="http://schemas.microsoft.com/office/drawing/2017/decorative" val="1"/>
              </a:ext>
            </a:extLst>
          </p:cNvPr>
          <p:cNvSpPr/>
          <p:nvPr userDrawn="1"/>
        </p:nvSpPr>
        <p:spPr>
          <a:xfrm>
            <a:off x="0" y="4518000"/>
            <a:ext cx="12192000" cy="2340000"/>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5" name="Frihandsfigur: Form 14">
            <a:extLst>
              <a:ext uri="{FF2B5EF4-FFF2-40B4-BE49-F238E27FC236}">
                <a16:creationId xmlns:a16="http://schemas.microsoft.com/office/drawing/2014/main" id="{3BCD924A-A072-A646-C03F-0ED4E22856F1}"/>
              </a:ext>
              <a:ext uri="{C183D7F6-B498-43B3-948B-1728B52AA6E4}">
                <adec:decorative xmlns:adec="http://schemas.microsoft.com/office/drawing/2017/decorative" val="1"/>
              </a:ext>
            </a:extLst>
          </p:cNvPr>
          <p:cNvSpPr/>
          <p:nvPr userDrawn="1"/>
        </p:nvSpPr>
        <p:spPr>
          <a:xfrm>
            <a:off x="0" y="4518025"/>
            <a:ext cx="3441402" cy="2339975"/>
          </a:xfrm>
          <a:custGeom>
            <a:avLst/>
            <a:gdLst>
              <a:gd name="connsiteX0" fmla="*/ 859209 w 3441402"/>
              <a:gd name="connsiteY0" fmla="*/ 1158032 h 2339975"/>
              <a:gd name="connsiteX1" fmla="*/ 486612 w 3441402"/>
              <a:gd name="connsiteY1" fmla="*/ 2244525 h 2339975"/>
              <a:gd name="connsiteX2" fmla="*/ 471314 w 3441402"/>
              <a:gd name="connsiteY2" fmla="*/ 2304925 h 2339975"/>
              <a:gd name="connsiteX3" fmla="*/ 467602 w 3441402"/>
              <a:gd name="connsiteY3" fmla="*/ 2339975 h 2339975"/>
              <a:gd name="connsiteX4" fmla="*/ 623064 w 3441402"/>
              <a:gd name="connsiteY4" fmla="*/ 2339975 h 2339975"/>
              <a:gd name="connsiteX5" fmla="*/ 625963 w 3441402"/>
              <a:gd name="connsiteY5" fmla="*/ 2289609 h 2339975"/>
              <a:gd name="connsiteX6" fmla="*/ 860699 w 3441402"/>
              <a:gd name="connsiteY6" fmla="*/ 1601049 h 2339975"/>
              <a:gd name="connsiteX7" fmla="*/ 1095435 w 3441402"/>
              <a:gd name="connsiteY7" fmla="*/ 2289609 h 2339975"/>
              <a:gd name="connsiteX8" fmla="*/ 1098173 w 3441402"/>
              <a:gd name="connsiteY8" fmla="*/ 2339975 h 2339975"/>
              <a:gd name="connsiteX9" fmla="*/ 1250860 w 3441402"/>
              <a:gd name="connsiteY9" fmla="*/ 2339975 h 2339975"/>
              <a:gd name="connsiteX10" fmla="*/ 1247165 w 3441402"/>
              <a:gd name="connsiteY10" fmla="*/ 2304817 h 2339975"/>
              <a:gd name="connsiteX11" fmla="*/ 1231806 w 3441402"/>
              <a:gd name="connsiteY11" fmla="*/ 2244525 h 2339975"/>
              <a:gd name="connsiteX12" fmla="*/ 859209 w 3441402"/>
              <a:gd name="connsiteY12" fmla="*/ 1158032 h 2339975"/>
              <a:gd name="connsiteX13" fmla="*/ 612549 w 3441402"/>
              <a:gd name="connsiteY13" fmla="*/ 1013091 h 2339975"/>
              <a:gd name="connsiteX14" fmla="*/ 0 w 3441402"/>
              <a:gd name="connsiteY14" fmla="*/ 1131204 h 2339975"/>
              <a:gd name="connsiteX15" fmla="*/ 0 w 3441402"/>
              <a:gd name="connsiteY15" fmla="*/ 1280243 h 2339975"/>
              <a:gd name="connsiteX16" fmla="*/ 223558 w 3441402"/>
              <a:gd name="connsiteY16" fmla="*/ 1236277 h 2339975"/>
              <a:gd name="connsiteX17" fmla="*/ 0 w 3441402"/>
              <a:gd name="connsiteY17" fmla="*/ 1490388 h 2339975"/>
              <a:gd name="connsiteX18" fmla="*/ 0 w 3441402"/>
              <a:gd name="connsiteY18" fmla="*/ 1709103 h 2339975"/>
              <a:gd name="connsiteX19" fmla="*/ 612549 w 3441402"/>
              <a:gd name="connsiteY19" fmla="*/ 1013091 h 2339975"/>
              <a:gd name="connsiteX20" fmla="*/ 0 w 3441402"/>
              <a:gd name="connsiteY20" fmla="*/ 27945 h 2339975"/>
              <a:gd name="connsiteX21" fmla="*/ 0 w 3441402"/>
              <a:gd name="connsiteY21" fmla="*/ 246659 h 2339975"/>
              <a:gd name="connsiteX22" fmla="*/ 223558 w 3441402"/>
              <a:gd name="connsiteY22" fmla="*/ 501516 h 2339975"/>
              <a:gd name="connsiteX23" fmla="*/ 0 w 3441402"/>
              <a:gd name="connsiteY23" fmla="*/ 457922 h 2339975"/>
              <a:gd name="connsiteX24" fmla="*/ 0 w 3441402"/>
              <a:gd name="connsiteY24" fmla="*/ 604725 h 2339975"/>
              <a:gd name="connsiteX25" fmla="*/ 612549 w 3441402"/>
              <a:gd name="connsiteY25" fmla="*/ 723956 h 2339975"/>
              <a:gd name="connsiteX26" fmla="*/ 0 w 3441402"/>
              <a:gd name="connsiteY26" fmla="*/ 27945 h 2339975"/>
              <a:gd name="connsiteX27" fmla="*/ 1058921 w 3441402"/>
              <a:gd name="connsiteY27" fmla="*/ 0 h 2339975"/>
              <a:gd name="connsiteX28" fmla="*/ 906528 w 3441402"/>
              <a:gd name="connsiteY28" fmla="*/ 0 h 2339975"/>
              <a:gd name="connsiteX29" fmla="*/ 860327 w 3441402"/>
              <a:gd name="connsiteY29" fmla="*/ 135253 h 2339975"/>
              <a:gd name="connsiteX30" fmla="*/ 813752 w 3441402"/>
              <a:gd name="connsiteY30" fmla="*/ 0 h 2339975"/>
              <a:gd name="connsiteX31" fmla="*/ 661359 w 3441402"/>
              <a:gd name="connsiteY31" fmla="*/ 0 h 2339975"/>
              <a:gd name="connsiteX32" fmla="*/ 859954 w 3441402"/>
              <a:gd name="connsiteY32" fmla="*/ 579388 h 2339975"/>
              <a:gd name="connsiteX33" fmla="*/ 1058921 w 3441402"/>
              <a:gd name="connsiteY33" fmla="*/ 0 h 2339975"/>
              <a:gd name="connsiteX34" fmla="*/ 2898805 w 3441402"/>
              <a:gd name="connsiteY34" fmla="*/ 0 h 2339975"/>
              <a:gd name="connsiteX35" fmla="*/ 2655126 w 3441402"/>
              <a:gd name="connsiteY35" fmla="*/ 0 h 2339975"/>
              <a:gd name="connsiteX36" fmla="*/ 2217325 w 3441402"/>
              <a:gd name="connsiteY36" fmla="*/ 360302 h 2339975"/>
              <a:gd name="connsiteX37" fmla="*/ 1496349 w 3441402"/>
              <a:gd name="connsiteY37" fmla="*/ 501516 h 2339975"/>
              <a:gd name="connsiteX38" fmla="*/ 1937132 w 3441402"/>
              <a:gd name="connsiteY38" fmla="*/ 0 h 2339975"/>
              <a:gd name="connsiteX39" fmla="*/ 1745244 w 3441402"/>
              <a:gd name="connsiteY39" fmla="*/ 0 h 2339975"/>
              <a:gd name="connsiteX40" fmla="*/ 1108104 w 3441402"/>
              <a:gd name="connsiteY40" fmla="*/ 723956 h 2339975"/>
              <a:gd name="connsiteX41" fmla="*/ 2245642 w 3441402"/>
              <a:gd name="connsiteY41" fmla="*/ 500398 h 2339975"/>
              <a:gd name="connsiteX42" fmla="*/ 2655499 w 3441402"/>
              <a:gd name="connsiteY42" fmla="*/ 199339 h 2339975"/>
              <a:gd name="connsiteX43" fmla="*/ 2898805 w 3441402"/>
              <a:gd name="connsiteY43" fmla="*/ 0 h 2339975"/>
              <a:gd name="connsiteX44" fmla="*/ 3226690 w 3441402"/>
              <a:gd name="connsiteY44" fmla="*/ 0 h 2339975"/>
              <a:gd name="connsiteX45" fmla="*/ 3081005 w 3441402"/>
              <a:gd name="connsiteY45" fmla="*/ 0 h 2339975"/>
              <a:gd name="connsiteX46" fmla="*/ 2876449 w 3441402"/>
              <a:gd name="connsiteY46" fmla="*/ 413955 h 2339975"/>
              <a:gd name="connsiteX47" fmla="*/ 3294875 w 3441402"/>
              <a:gd name="connsiteY47" fmla="*/ 499280 h 2339975"/>
              <a:gd name="connsiteX48" fmla="*/ 2800066 w 3441402"/>
              <a:gd name="connsiteY48" fmla="*/ 868151 h 2339975"/>
              <a:gd name="connsiteX49" fmla="*/ 3294875 w 3441402"/>
              <a:gd name="connsiteY49" fmla="*/ 1237022 h 2339975"/>
              <a:gd name="connsiteX50" fmla="*/ 2876449 w 3441402"/>
              <a:gd name="connsiteY50" fmla="*/ 1322347 h 2339975"/>
              <a:gd name="connsiteX51" fmla="*/ 3087339 w 3441402"/>
              <a:gd name="connsiteY51" fmla="*/ 1803742 h 2339975"/>
              <a:gd name="connsiteX52" fmla="*/ 2655126 w 3441402"/>
              <a:gd name="connsiteY52" fmla="*/ 1535845 h 2339975"/>
              <a:gd name="connsiteX53" fmla="*/ 2245269 w 3441402"/>
              <a:gd name="connsiteY53" fmla="*/ 1234414 h 2339975"/>
              <a:gd name="connsiteX54" fmla="*/ 1107731 w 3441402"/>
              <a:gd name="connsiteY54" fmla="*/ 1010856 h 2339975"/>
              <a:gd name="connsiteX55" fmla="*/ 1867829 w 3441402"/>
              <a:gd name="connsiteY55" fmla="*/ 1875281 h 2339975"/>
              <a:gd name="connsiteX56" fmla="*/ 2329104 w 3441402"/>
              <a:gd name="connsiteY56" fmla="*/ 2074993 h 2339975"/>
              <a:gd name="connsiteX57" fmla="*/ 2787771 w 3441402"/>
              <a:gd name="connsiteY57" fmla="*/ 2322770 h 2339975"/>
              <a:gd name="connsiteX58" fmla="*/ 2751427 w 3441402"/>
              <a:gd name="connsiteY58" fmla="*/ 2339975 h 2339975"/>
              <a:gd name="connsiteX59" fmla="*/ 2979479 w 3441402"/>
              <a:gd name="connsiteY59" fmla="*/ 2339975 h 2339975"/>
              <a:gd name="connsiteX60" fmla="*/ 2937438 w 3441402"/>
              <a:gd name="connsiteY60" fmla="*/ 2278998 h 2339975"/>
              <a:gd name="connsiteX61" fmla="*/ 1974019 w 3441402"/>
              <a:gd name="connsiteY61" fmla="*/ 1783622 h 2339975"/>
              <a:gd name="connsiteX62" fmla="*/ 1496349 w 3441402"/>
              <a:gd name="connsiteY62" fmla="*/ 1234414 h 2339975"/>
              <a:gd name="connsiteX63" fmla="*/ 2217325 w 3441402"/>
              <a:gd name="connsiteY63" fmla="*/ 1376001 h 2339975"/>
              <a:gd name="connsiteX64" fmla="*/ 3233397 w 3441402"/>
              <a:gd name="connsiteY64" fmla="*/ 1971038 h 2339975"/>
              <a:gd name="connsiteX65" fmla="*/ 3140247 w 3441402"/>
              <a:gd name="connsiteY65" fmla="*/ 1454246 h 2339975"/>
              <a:gd name="connsiteX66" fmla="*/ 3441306 w 3441402"/>
              <a:gd name="connsiteY66" fmla="*/ 1274655 h 2339975"/>
              <a:gd name="connsiteX67" fmla="*/ 3155896 w 3441402"/>
              <a:gd name="connsiteY67" fmla="*/ 868151 h 2339975"/>
              <a:gd name="connsiteX68" fmla="*/ 3441306 w 3441402"/>
              <a:gd name="connsiteY68" fmla="*/ 461648 h 2339975"/>
              <a:gd name="connsiteX69" fmla="*/ 3140247 w 3441402"/>
              <a:gd name="connsiteY69" fmla="*/ 281683 h 2339975"/>
              <a:gd name="connsiteX70" fmla="*/ 3226690 w 3441402"/>
              <a:gd name="connsiteY70" fmla="*/ 0 h 23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41402" h="2339975">
                <a:moveTo>
                  <a:pt x="859209" y="1158032"/>
                </a:moveTo>
                <a:cubicBezTo>
                  <a:pt x="847658" y="1192310"/>
                  <a:pt x="598391" y="1923346"/>
                  <a:pt x="486612" y="2244525"/>
                </a:cubicBezTo>
                <a:cubicBezTo>
                  <a:pt x="479905" y="2264505"/>
                  <a:pt x="474875" y="2284649"/>
                  <a:pt x="471314" y="2304925"/>
                </a:cubicBezTo>
                <a:lnTo>
                  <a:pt x="467602" y="2339975"/>
                </a:lnTo>
                <a:lnTo>
                  <a:pt x="623064" y="2339975"/>
                </a:lnTo>
                <a:lnTo>
                  <a:pt x="625963" y="2289609"/>
                </a:lnTo>
                <a:cubicBezTo>
                  <a:pt x="688187" y="2103310"/>
                  <a:pt x="786552" y="1816783"/>
                  <a:pt x="860699" y="1601049"/>
                </a:cubicBezTo>
                <a:cubicBezTo>
                  <a:pt x="922923" y="1782132"/>
                  <a:pt x="1029858" y="2094740"/>
                  <a:pt x="1095435" y="2289609"/>
                </a:cubicBezTo>
                <a:lnTo>
                  <a:pt x="1098173" y="2339975"/>
                </a:lnTo>
                <a:lnTo>
                  <a:pt x="1250860" y="2339975"/>
                </a:lnTo>
                <a:lnTo>
                  <a:pt x="1247165" y="2304817"/>
                </a:lnTo>
                <a:cubicBezTo>
                  <a:pt x="1243607" y="2284567"/>
                  <a:pt x="1238559" y="2264459"/>
                  <a:pt x="1231806" y="2244525"/>
                </a:cubicBezTo>
                <a:cubicBezTo>
                  <a:pt x="1123380" y="1922973"/>
                  <a:pt x="871877" y="1192310"/>
                  <a:pt x="859209" y="1158032"/>
                </a:cubicBezTo>
                <a:close/>
                <a:moveTo>
                  <a:pt x="612549" y="1013091"/>
                </a:moveTo>
                <a:lnTo>
                  <a:pt x="0" y="1131204"/>
                </a:lnTo>
                <a:lnTo>
                  <a:pt x="0" y="1280243"/>
                </a:lnTo>
                <a:lnTo>
                  <a:pt x="223558" y="1236277"/>
                </a:lnTo>
                <a:lnTo>
                  <a:pt x="0" y="1490388"/>
                </a:lnTo>
                <a:lnTo>
                  <a:pt x="0" y="1709103"/>
                </a:lnTo>
                <a:cubicBezTo>
                  <a:pt x="247404" y="1427419"/>
                  <a:pt x="593174" y="1035074"/>
                  <a:pt x="612549" y="1013091"/>
                </a:cubicBezTo>
                <a:close/>
                <a:moveTo>
                  <a:pt x="0" y="27945"/>
                </a:moveTo>
                <a:lnTo>
                  <a:pt x="0" y="246659"/>
                </a:lnTo>
                <a:lnTo>
                  <a:pt x="223558" y="501516"/>
                </a:lnTo>
                <a:lnTo>
                  <a:pt x="0" y="457922"/>
                </a:lnTo>
                <a:lnTo>
                  <a:pt x="0" y="604725"/>
                </a:lnTo>
                <a:lnTo>
                  <a:pt x="612549" y="723956"/>
                </a:lnTo>
                <a:cubicBezTo>
                  <a:pt x="593174" y="701973"/>
                  <a:pt x="247404" y="309628"/>
                  <a:pt x="0" y="27945"/>
                </a:cubicBezTo>
                <a:close/>
                <a:moveTo>
                  <a:pt x="1058921" y="0"/>
                </a:moveTo>
                <a:lnTo>
                  <a:pt x="906528" y="0"/>
                </a:lnTo>
                <a:lnTo>
                  <a:pt x="860327" y="135253"/>
                </a:lnTo>
                <a:cubicBezTo>
                  <a:pt x="846541" y="95757"/>
                  <a:pt x="830891" y="49556"/>
                  <a:pt x="813752" y="0"/>
                </a:cubicBezTo>
                <a:lnTo>
                  <a:pt x="661359" y="0"/>
                </a:lnTo>
                <a:lnTo>
                  <a:pt x="859954" y="579388"/>
                </a:lnTo>
                <a:cubicBezTo>
                  <a:pt x="867033" y="558895"/>
                  <a:pt x="961300" y="284664"/>
                  <a:pt x="1058921" y="0"/>
                </a:cubicBezTo>
                <a:close/>
                <a:moveTo>
                  <a:pt x="2898805" y="0"/>
                </a:moveTo>
                <a:lnTo>
                  <a:pt x="2655126" y="0"/>
                </a:lnTo>
                <a:cubicBezTo>
                  <a:pt x="2528071" y="123329"/>
                  <a:pt x="2432686" y="267152"/>
                  <a:pt x="2217325" y="360302"/>
                </a:cubicBezTo>
                <a:cubicBezTo>
                  <a:pt x="2012769" y="401287"/>
                  <a:pt x="1685629" y="465001"/>
                  <a:pt x="1496349" y="501516"/>
                </a:cubicBezTo>
                <a:cubicBezTo>
                  <a:pt x="1583910" y="402032"/>
                  <a:pt x="1794427" y="166178"/>
                  <a:pt x="1937132" y="0"/>
                </a:cubicBezTo>
                <a:lnTo>
                  <a:pt x="1745244" y="0"/>
                </a:lnTo>
                <a:cubicBezTo>
                  <a:pt x="1496722" y="283174"/>
                  <a:pt x="1128224" y="701228"/>
                  <a:pt x="1108104" y="723956"/>
                </a:cubicBezTo>
                <a:cubicBezTo>
                  <a:pt x="1145363" y="716877"/>
                  <a:pt x="1914403" y="567838"/>
                  <a:pt x="2245642" y="500398"/>
                </a:cubicBezTo>
                <a:cubicBezTo>
                  <a:pt x="2412938" y="466864"/>
                  <a:pt x="2535895" y="330866"/>
                  <a:pt x="2655499" y="199339"/>
                </a:cubicBezTo>
                <a:cubicBezTo>
                  <a:pt x="2720627" y="115489"/>
                  <a:pt x="2803781" y="47361"/>
                  <a:pt x="2898805" y="0"/>
                </a:cubicBezTo>
                <a:close/>
                <a:moveTo>
                  <a:pt x="3226690" y="0"/>
                </a:moveTo>
                <a:lnTo>
                  <a:pt x="3081005" y="0"/>
                </a:lnTo>
                <a:cubicBezTo>
                  <a:pt x="3048980" y="153083"/>
                  <a:pt x="2978593" y="295522"/>
                  <a:pt x="2876449" y="413955"/>
                </a:cubicBezTo>
                <a:cubicBezTo>
                  <a:pt x="3001269" y="409484"/>
                  <a:pt x="3236378" y="420289"/>
                  <a:pt x="3294875" y="499280"/>
                </a:cubicBezTo>
                <a:cubicBezTo>
                  <a:pt x="3289659" y="630807"/>
                  <a:pt x="3003877" y="810771"/>
                  <a:pt x="2800066" y="868151"/>
                </a:cubicBezTo>
                <a:cubicBezTo>
                  <a:pt x="3003877" y="925158"/>
                  <a:pt x="3290032" y="1105868"/>
                  <a:pt x="3294875" y="1237022"/>
                </a:cubicBezTo>
                <a:cubicBezTo>
                  <a:pt x="3236751" y="1316013"/>
                  <a:pt x="3000896" y="1326446"/>
                  <a:pt x="2876449" y="1322347"/>
                </a:cubicBezTo>
                <a:cubicBezTo>
                  <a:pt x="2991954" y="1444186"/>
                  <a:pt x="3089574" y="1677804"/>
                  <a:pt x="3087339" y="1803742"/>
                </a:cubicBezTo>
                <a:cubicBezTo>
                  <a:pt x="2916609" y="1767144"/>
                  <a:pt x="2763859" y="1672465"/>
                  <a:pt x="2655126" y="1535845"/>
                </a:cubicBezTo>
                <a:cubicBezTo>
                  <a:pt x="2535895" y="1404318"/>
                  <a:pt x="2412938" y="1267948"/>
                  <a:pt x="2245269" y="1234414"/>
                </a:cubicBezTo>
                <a:cubicBezTo>
                  <a:pt x="1914031" y="1168464"/>
                  <a:pt x="1143873" y="1019426"/>
                  <a:pt x="1107731" y="1010856"/>
                </a:cubicBezTo>
                <a:cubicBezTo>
                  <a:pt x="1131577" y="1037683"/>
                  <a:pt x="1645761" y="1620797"/>
                  <a:pt x="1867829" y="1875281"/>
                </a:cubicBezTo>
                <a:cubicBezTo>
                  <a:pt x="1979608" y="2001218"/>
                  <a:pt x="2156219" y="2038851"/>
                  <a:pt x="2329104" y="2074993"/>
                </a:cubicBezTo>
                <a:cubicBezTo>
                  <a:pt x="2499753" y="2088034"/>
                  <a:pt x="2708780" y="2216207"/>
                  <a:pt x="2787771" y="2322770"/>
                </a:cubicBezTo>
                <a:lnTo>
                  <a:pt x="2751427" y="2339975"/>
                </a:lnTo>
                <a:lnTo>
                  <a:pt x="2979479" y="2339975"/>
                </a:lnTo>
                <a:lnTo>
                  <a:pt x="2937438" y="2278998"/>
                </a:lnTo>
                <a:cubicBezTo>
                  <a:pt x="2620023" y="1857785"/>
                  <a:pt x="2326822" y="2038967"/>
                  <a:pt x="1974019" y="1783622"/>
                </a:cubicBezTo>
                <a:cubicBezTo>
                  <a:pt x="1842120" y="1627504"/>
                  <a:pt x="1623405" y="1378609"/>
                  <a:pt x="1496349" y="1234414"/>
                </a:cubicBezTo>
                <a:cubicBezTo>
                  <a:pt x="1687492" y="1271674"/>
                  <a:pt x="2017985" y="1335760"/>
                  <a:pt x="2217325" y="1376001"/>
                </a:cubicBezTo>
                <a:cubicBezTo>
                  <a:pt x="2634261" y="1556338"/>
                  <a:pt x="2610042" y="1937505"/>
                  <a:pt x="3233397" y="1971038"/>
                </a:cubicBezTo>
                <a:cubicBezTo>
                  <a:pt x="3230789" y="1849199"/>
                  <a:pt x="3262832" y="1742263"/>
                  <a:pt x="3140247" y="1454246"/>
                </a:cubicBezTo>
                <a:cubicBezTo>
                  <a:pt x="3249791" y="1437852"/>
                  <a:pt x="3388025" y="1389787"/>
                  <a:pt x="3441306" y="1274655"/>
                </a:cubicBezTo>
                <a:cubicBezTo>
                  <a:pt x="3444659" y="1149835"/>
                  <a:pt x="3360453" y="997070"/>
                  <a:pt x="3155896" y="868151"/>
                </a:cubicBezTo>
                <a:cubicBezTo>
                  <a:pt x="3360825" y="739233"/>
                  <a:pt x="3444659" y="586468"/>
                  <a:pt x="3441306" y="461648"/>
                </a:cubicBezTo>
                <a:cubicBezTo>
                  <a:pt x="3388025" y="346515"/>
                  <a:pt x="3249791" y="298078"/>
                  <a:pt x="3140247" y="281683"/>
                </a:cubicBezTo>
                <a:cubicBezTo>
                  <a:pt x="3180996" y="191875"/>
                  <a:pt x="3210047" y="97207"/>
                  <a:pt x="3226690" y="0"/>
                </a:cubicBezTo>
                <a:close/>
              </a:path>
            </a:pathLst>
          </a:custGeom>
          <a:solidFill>
            <a:srgbClr val="FFFFFF">
              <a:alpha val="3000"/>
            </a:srgbClr>
          </a:solidFill>
          <a:ln w="69470" cap="flat">
            <a:noFill/>
            <a:prstDash val="solid"/>
            <a:miter/>
          </a:ln>
        </p:spPr>
        <p:txBody>
          <a:bodyPr wrap="square" rtlCol="0" anchor="ctr">
            <a:noAutofit/>
          </a:bodyP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1546"/>
            <a:ext cx="9092995" cy="669998"/>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423671"/>
            <a:ext cx="9092995" cy="627879"/>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4" name="Logotypplatta">
            <a:extLst>
              <a:ext uri="{FF2B5EF4-FFF2-40B4-BE49-F238E27FC236}">
                <a16:creationId xmlns:a16="http://schemas.microsoft.com/office/drawing/2014/main" id="{25582923-F353-8A72-E655-853AFCA5CD47}"/>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6" name="Region Östergötland">
            <a:extLst>
              <a:ext uri="{FF2B5EF4-FFF2-40B4-BE49-F238E27FC236}">
                <a16:creationId xmlns:a16="http://schemas.microsoft.com/office/drawing/2014/main" id="{4FC8808C-C311-39B4-86C5-360C29C5B060}"/>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B020DE89-0975-4022-A04B-96644F7792CB}"/>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0BDC9503-091A-35AC-04F4-D7A174E16919}"/>
              </a:ext>
            </a:extLst>
          </p:cNvPr>
          <p:cNvGrpSpPr/>
          <p:nvPr userDrawn="1"/>
        </p:nvGrpSpPr>
        <p:grpSpPr>
          <a:xfrm>
            <a:off x="10054559" y="6299728"/>
            <a:ext cx="1794288" cy="298675"/>
            <a:chOff x="10098663" y="5077608"/>
            <a:chExt cx="1794288" cy="298675"/>
          </a:xfrm>
        </p:grpSpPr>
        <p:sp>
          <p:nvSpPr>
            <p:cNvPr id="6" name="Frihandsfigur: Form 5">
              <a:extLst>
                <a:ext uri="{FF2B5EF4-FFF2-40B4-BE49-F238E27FC236}">
                  <a16:creationId xmlns:a16="http://schemas.microsoft.com/office/drawing/2014/main" id="{92E3B6BD-BF55-2AFC-AE03-FBCAD921954D}"/>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365B120-C0D2-9E74-EEEC-D81A17FBCBBD}"/>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7536DFAA-C92E-D388-F0FD-346AC15A167E}"/>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B3A13E0-EA18-A22E-2807-22D005F68E14}"/>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A0CC2C7-C6BE-833A-BF30-6B8FD9F74AE1}"/>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C1A54CA5-EE4F-D325-C12D-EBD06486C775}"/>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511C74C5-9AB7-4DCC-9D6A-A62842095EDA}"/>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B03EE9D5-8385-7E76-CF5E-88CE19DDC7B8}"/>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184CD066-7BE2-5ABF-B289-DCC6FDCA155E}"/>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85880750-B2DA-E434-1D51-86AC285CA3A7}"/>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95E920BE-CFB7-D731-3BEC-1CC0AC12536A}"/>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F7D2E9E9-1EFD-AE85-8D7C-F13B6031A584}"/>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A5B7E886-8416-B428-42FD-B323B49CCE10}"/>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9A1D6087-6158-16D8-CBEB-7E072E2879FE}"/>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1989A93D-9031-DB40-F32D-75F593418462}"/>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8CF65C5-F020-1770-BFE5-BED45B69973D}"/>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2EB0CFA1-0842-609D-A4EB-7E34B69735D2}"/>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1B9B7132-58C8-A29A-DBC9-A0E09F5847D8}"/>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EFE8728A-F248-8D7D-2637-ED5D3F290C70}"/>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02AFB92B-458E-0EAC-94CA-D6438CF3EEDE}"/>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989BB03F-35E8-0BAA-9123-A0D945C80E6B}"/>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BCC2B98F-BF08-ADFF-F919-EC4460C04FFC}"/>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6FC9D9AF-F272-37BA-DE2E-A4B01F993E3C}"/>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2149063F-320A-CB93-E2ED-74267494837E}"/>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751F09E5-69A4-9BC3-AA68-EA68E493CD4C}"/>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DAF3973E-F81D-AFEF-E1E4-C9D15A7442CA}"/>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DF96D32-0DFF-CE84-3EFF-2645463BB8D5}"/>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1D1ED039-8161-55F0-4CF8-89D969460462}"/>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5" name="Frihandsfigur: Form 44">
              <a:extLst>
                <a:ext uri="{FF2B5EF4-FFF2-40B4-BE49-F238E27FC236}">
                  <a16:creationId xmlns:a16="http://schemas.microsoft.com/office/drawing/2014/main" id="{C6861DC6-7CD5-AF92-6734-B8D989BA3651}"/>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23ABD963-61A5-80BE-8FC7-D173986577F8}"/>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420DE78F-2EB2-AE63-9DCC-DBCB4934C005}"/>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648148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 liggande m överrubrik">
    <p:bg>
      <p:bgPr>
        <a:solidFill>
          <a:schemeClr val="bg1"/>
        </a:solidFill>
        <a:effectLst/>
      </p:bgPr>
    </p:bg>
    <p:spTree>
      <p:nvGrpSpPr>
        <p:cNvPr id="1" name=""/>
        <p:cNvGrpSpPr/>
        <p:nvPr/>
      </p:nvGrpSpPr>
      <p:grpSpPr>
        <a:xfrm>
          <a:off x="0" y="0"/>
          <a:ext cx="0" cy="0"/>
          <a:chOff x="0" y="0"/>
          <a:chExt cx="0" cy="0"/>
        </a:xfrm>
      </p:grpSpPr>
      <p:sp>
        <p:nvSpPr>
          <p:cNvPr id="23" name="Logotypplatta">
            <a:extLst>
              <a:ext uri="{FF2B5EF4-FFF2-40B4-BE49-F238E27FC236}">
                <a16:creationId xmlns:a16="http://schemas.microsoft.com/office/drawing/2014/main" id="{AFA4C7EF-72EC-9570-2BFA-3A7ED37FAF61}"/>
              </a:ext>
            </a:extLst>
          </p:cNvPr>
          <p:cNvSpPr/>
          <p:nvPr userDrawn="1"/>
        </p:nvSpPr>
        <p:spPr>
          <a:xfrm>
            <a:off x="-787" y="2339976"/>
            <a:ext cx="12192000" cy="4518024"/>
          </a:xfrm>
          <a:prstGeom prst="rect">
            <a:avLst/>
          </a:prstGeom>
          <a:solidFill>
            <a:srgbClr val="182745"/>
          </a:solidFill>
          <a:ln w="3709" cap="flat">
            <a:noFill/>
            <a:prstDash val="solid"/>
            <a:miter/>
          </a:ln>
        </p:spPr>
        <p:txBody>
          <a:bodyPr rtlCol="0" anchor="ctr"/>
          <a:lstStyle/>
          <a:p>
            <a:endParaRPr lang="sv-SE" dirty="0"/>
          </a:p>
        </p:txBody>
      </p:sp>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0"/>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Frihandsfigur: Form 31">
            <a:extLst>
              <a:ext uri="{FF2B5EF4-FFF2-40B4-BE49-F238E27FC236}">
                <a16:creationId xmlns:a16="http://schemas.microsoft.com/office/drawing/2014/main" id="{8948E934-37A5-5769-A998-299658833841}"/>
              </a:ext>
              <a:ext uri="{C183D7F6-B498-43B3-948B-1728B52AA6E4}">
                <adec:decorative xmlns:adec="http://schemas.microsoft.com/office/drawing/2017/decorative" val="1"/>
              </a:ext>
            </a:extLst>
          </p:cNvPr>
          <p:cNvSpPr/>
          <p:nvPr userDrawn="1"/>
        </p:nvSpPr>
        <p:spPr>
          <a:xfrm flipH="1">
            <a:off x="8750595" y="0"/>
            <a:ext cx="3441402" cy="2339975"/>
          </a:xfrm>
          <a:custGeom>
            <a:avLst/>
            <a:gdLst>
              <a:gd name="connsiteX0" fmla="*/ 859209 w 3441402"/>
              <a:gd name="connsiteY0" fmla="*/ 1158032 h 2339975"/>
              <a:gd name="connsiteX1" fmla="*/ 486612 w 3441402"/>
              <a:gd name="connsiteY1" fmla="*/ 2244525 h 2339975"/>
              <a:gd name="connsiteX2" fmla="*/ 471314 w 3441402"/>
              <a:gd name="connsiteY2" fmla="*/ 2304925 h 2339975"/>
              <a:gd name="connsiteX3" fmla="*/ 467602 w 3441402"/>
              <a:gd name="connsiteY3" fmla="*/ 2339975 h 2339975"/>
              <a:gd name="connsiteX4" fmla="*/ 623064 w 3441402"/>
              <a:gd name="connsiteY4" fmla="*/ 2339975 h 2339975"/>
              <a:gd name="connsiteX5" fmla="*/ 625963 w 3441402"/>
              <a:gd name="connsiteY5" fmla="*/ 2289609 h 2339975"/>
              <a:gd name="connsiteX6" fmla="*/ 860699 w 3441402"/>
              <a:gd name="connsiteY6" fmla="*/ 1601049 h 2339975"/>
              <a:gd name="connsiteX7" fmla="*/ 1095435 w 3441402"/>
              <a:gd name="connsiteY7" fmla="*/ 2289609 h 2339975"/>
              <a:gd name="connsiteX8" fmla="*/ 1098173 w 3441402"/>
              <a:gd name="connsiteY8" fmla="*/ 2339975 h 2339975"/>
              <a:gd name="connsiteX9" fmla="*/ 1250860 w 3441402"/>
              <a:gd name="connsiteY9" fmla="*/ 2339975 h 2339975"/>
              <a:gd name="connsiteX10" fmla="*/ 1247165 w 3441402"/>
              <a:gd name="connsiteY10" fmla="*/ 2304817 h 2339975"/>
              <a:gd name="connsiteX11" fmla="*/ 1231806 w 3441402"/>
              <a:gd name="connsiteY11" fmla="*/ 2244525 h 2339975"/>
              <a:gd name="connsiteX12" fmla="*/ 859209 w 3441402"/>
              <a:gd name="connsiteY12" fmla="*/ 1158032 h 2339975"/>
              <a:gd name="connsiteX13" fmla="*/ 612549 w 3441402"/>
              <a:gd name="connsiteY13" fmla="*/ 1013091 h 2339975"/>
              <a:gd name="connsiteX14" fmla="*/ 0 w 3441402"/>
              <a:gd name="connsiteY14" fmla="*/ 1131204 h 2339975"/>
              <a:gd name="connsiteX15" fmla="*/ 0 w 3441402"/>
              <a:gd name="connsiteY15" fmla="*/ 1280243 h 2339975"/>
              <a:gd name="connsiteX16" fmla="*/ 223558 w 3441402"/>
              <a:gd name="connsiteY16" fmla="*/ 1236277 h 2339975"/>
              <a:gd name="connsiteX17" fmla="*/ 0 w 3441402"/>
              <a:gd name="connsiteY17" fmla="*/ 1490388 h 2339975"/>
              <a:gd name="connsiteX18" fmla="*/ 0 w 3441402"/>
              <a:gd name="connsiteY18" fmla="*/ 1709103 h 2339975"/>
              <a:gd name="connsiteX19" fmla="*/ 612549 w 3441402"/>
              <a:gd name="connsiteY19" fmla="*/ 1013091 h 2339975"/>
              <a:gd name="connsiteX20" fmla="*/ 0 w 3441402"/>
              <a:gd name="connsiteY20" fmla="*/ 27945 h 2339975"/>
              <a:gd name="connsiteX21" fmla="*/ 0 w 3441402"/>
              <a:gd name="connsiteY21" fmla="*/ 246659 h 2339975"/>
              <a:gd name="connsiteX22" fmla="*/ 223558 w 3441402"/>
              <a:gd name="connsiteY22" fmla="*/ 501516 h 2339975"/>
              <a:gd name="connsiteX23" fmla="*/ 0 w 3441402"/>
              <a:gd name="connsiteY23" fmla="*/ 457922 h 2339975"/>
              <a:gd name="connsiteX24" fmla="*/ 0 w 3441402"/>
              <a:gd name="connsiteY24" fmla="*/ 604725 h 2339975"/>
              <a:gd name="connsiteX25" fmla="*/ 612549 w 3441402"/>
              <a:gd name="connsiteY25" fmla="*/ 723956 h 2339975"/>
              <a:gd name="connsiteX26" fmla="*/ 0 w 3441402"/>
              <a:gd name="connsiteY26" fmla="*/ 27945 h 2339975"/>
              <a:gd name="connsiteX27" fmla="*/ 1058921 w 3441402"/>
              <a:gd name="connsiteY27" fmla="*/ 0 h 2339975"/>
              <a:gd name="connsiteX28" fmla="*/ 906528 w 3441402"/>
              <a:gd name="connsiteY28" fmla="*/ 0 h 2339975"/>
              <a:gd name="connsiteX29" fmla="*/ 860327 w 3441402"/>
              <a:gd name="connsiteY29" fmla="*/ 135253 h 2339975"/>
              <a:gd name="connsiteX30" fmla="*/ 813752 w 3441402"/>
              <a:gd name="connsiteY30" fmla="*/ 0 h 2339975"/>
              <a:gd name="connsiteX31" fmla="*/ 661359 w 3441402"/>
              <a:gd name="connsiteY31" fmla="*/ 0 h 2339975"/>
              <a:gd name="connsiteX32" fmla="*/ 859954 w 3441402"/>
              <a:gd name="connsiteY32" fmla="*/ 579388 h 2339975"/>
              <a:gd name="connsiteX33" fmla="*/ 1058921 w 3441402"/>
              <a:gd name="connsiteY33" fmla="*/ 0 h 2339975"/>
              <a:gd name="connsiteX34" fmla="*/ 2898805 w 3441402"/>
              <a:gd name="connsiteY34" fmla="*/ 0 h 2339975"/>
              <a:gd name="connsiteX35" fmla="*/ 2655126 w 3441402"/>
              <a:gd name="connsiteY35" fmla="*/ 0 h 2339975"/>
              <a:gd name="connsiteX36" fmla="*/ 2217325 w 3441402"/>
              <a:gd name="connsiteY36" fmla="*/ 360302 h 2339975"/>
              <a:gd name="connsiteX37" fmla="*/ 1496349 w 3441402"/>
              <a:gd name="connsiteY37" fmla="*/ 501516 h 2339975"/>
              <a:gd name="connsiteX38" fmla="*/ 1937132 w 3441402"/>
              <a:gd name="connsiteY38" fmla="*/ 0 h 2339975"/>
              <a:gd name="connsiteX39" fmla="*/ 1745244 w 3441402"/>
              <a:gd name="connsiteY39" fmla="*/ 0 h 2339975"/>
              <a:gd name="connsiteX40" fmla="*/ 1108104 w 3441402"/>
              <a:gd name="connsiteY40" fmla="*/ 723956 h 2339975"/>
              <a:gd name="connsiteX41" fmla="*/ 2245642 w 3441402"/>
              <a:gd name="connsiteY41" fmla="*/ 500398 h 2339975"/>
              <a:gd name="connsiteX42" fmla="*/ 2655499 w 3441402"/>
              <a:gd name="connsiteY42" fmla="*/ 199339 h 2339975"/>
              <a:gd name="connsiteX43" fmla="*/ 2898805 w 3441402"/>
              <a:gd name="connsiteY43" fmla="*/ 0 h 2339975"/>
              <a:gd name="connsiteX44" fmla="*/ 3226690 w 3441402"/>
              <a:gd name="connsiteY44" fmla="*/ 0 h 2339975"/>
              <a:gd name="connsiteX45" fmla="*/ 3081005 w 3441402"/>
              <a:gd name="connsiteY45" fmla="*/ 0 h 2339975"/>
              <a:gd name="connsiteX46" fmla="*/ 2876449 w 3441402"/>
              <a:gd name="connsiteY46" fmla="*/ 413955 h 2339975"/>
              <a:gd name="connsiteX47" fmla="*/ 3294875 w 3441402"/>
              <a:gd name="connsiteY47" fmla="*/ 499280 h 2339975"/>
              <a:gd name="connsiteX48" fmla="*/ 2800066 w 3441402"/>
              <a:gd name="connsiteY48" fmla="*/ 868151 h 2339975"/>
              <a:gd name="connsiteX49" fmla="*/ 3294875 w 3441402"/>
              <a:gd name="connsiteY49" fmla="*/ 1237022 h 2339975"/>
              <a:gd name="connsiteX50" fmla="*/ 2876449 w 3441402"/>
              <a:gd name="connsiteY50" fmla="*/ 1322347 h 2339975"/>
              <a:gd name="connsiteX51" fmla="*/ 3087339 w 3441402"/>
              <a:gd name="connsiteY51" fmla="*/ 1803742 h 2339975"/>
              <a:gd name="connsiteX52" fmla="*/ 2655126 w 3441402"/>
              <a:gd name="connsiteY52" fmla="*/ 1535845 h 2339975"/>
              <a:gd name="connsiteX53" fmla="*/ 2245269 w 3441402"/>
              <a:gd name="connsiteY53" fmla="*/ 1234414 h 2339975"/>
              <a:gd name="connsiteX54" fmla="*/ 1107731 w 3441402"/>
              <a:gd name="connsiteY54" fmla="*/ 1010856 h 2339975"/>
              <a:gd name="connsiteX55" fmla="*/ 1867829 w 3441402"/>
              <a:gd name="connsiteY55" fmla="*/ 1875281 h 2339975"/>
              <a:gd name="connsiteX56" fmla="*/ 2329104 w 3441402"/>
              <a:gd name="connsiteY56" fmla="*/ 2074993 h 2339975"/>
              <a:gd name="connsiteX57" fmla="*/ 2787771 w 3441402"/>
              <a:gd name="connsiteY57" fmla="*/ 2322770 h 2339975"/>
              <a:gd name="connsiteX58" fmla="*/ 2751427 w 3441402"/>
              <a:gd name="connsiteY58" fmla="*/ 2339975 h 2339975"/>
              <a:gd name="connsiteX59" fmla="*/ 2979479 w 3441402"/>
              <a:gd name="connsiteY59" fmla="*/ 2339975 h 2339975"/>
              <a:gd name="connsiteX60" fmla="*/ 2937438 w 3441402"/>
              <a:gd name="connsiteY60" fmla="*/ 2278998 h 2339975"/>
              <a:gd name="connsiteX61" fmla="*/ 1974019 w 3441402"/>
              <a:gd name="connsiteY61" fmla="*/ 1783622 h 2339975"/>
              <a:gd name="connsiteX62" fmla="*/ 1496349 w 3441402"/>
              <a:gd name="connsiteY62" fmla="*/ 1234414 h 2339975"/>
              <a:gd name="connsiteX63" fmla="*/ 2217325 w 3441402"/>
              <a:gd name="connsiteY63" fmla="*/ 1376001 h 2339975"/>
              <a:gd name="connsiteX64" fmla="*/ 3233397 w 3441402"/>
              <a:gd name="connsiteY64" fmla="*/ 1971038 h 2339975"/>
              <a:gd name="connsiteX65" fmla="*/ 3140247 w 3441402"/>
              <a:gd name="connsiteY65" fmla="*/ 1454246 h 2339975"/>
              <a:gd name="connsiteX66" fmla="*/ 3441306 w 3441402"/>
              <a:gd name="connsiteY66" fmla="*/ 1274655 h 2339975"/>
              <a:gd name="connsiteX67" fmla="*/ 3155896 w 3441402"/>
              <a:gd name="connsiteY67" fmla="*/ 868151 h 2339975"/>
              <a:gd name="connsiteX68" fmla="*/ 3441306 w 3441402"/>
              <a:gd name="connsiteY68" fmla="*/ 461648 h 2339975"/>
              <a:gd name="connsiteX69" fmla="*/ 3140247 w 3441402"/>
              <a:gd name="connsiteY69" fmla="*/ 281683 h 2339975"/>
              <a:gd name="connsiteX70" fmla="*/ 3226690 w 3441402"/>
              <a:gd name="connsiteY70" fmla="*/ 0 h 23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41402" h="2339975">
                <a:moveTo>
                  <a:pt x="859209" y="1158032"/>
                </a:moveTo>
                <a:cubicBezTo>
                  <a:pt x="847658" y="1192310"/>
                  <a:pt x="598391" y="1923346"/>
                  <a:pt x="486612" y="2244525"/>
                </a:cubicBezTo>
                <a:cubicBezTo>
                  <a:pt x="479905" y="2264505"/>
                  <a:pt x="474875" y="2284649"/>
                  <a:pt x="471314" y="2304925"/>
                </a:cubicBezTo>
                <a:lnTo>
                  <a:pt x="467602" y="2339975"/>
                </a:lnTo>
                <a:lnTo>
                  <a:pt x="623064" y="2339975"/>
                </a:lnTo>
                <a:lnTo>
                  <a:pt x="625963" y="2289609"/>
                </a:lnTo>
                <a:cubicBezTo>
                  <a:pt x="688187" y="2103310"/>
                  <a:pt x="786552" y="1816783"/>
                  <a:pt x="860699" y="1601049"/>
                </a:cubicBezTo>
                <a:cubicBezTo>
                  <a:pt x="922923" y="1782132"/>
                  <a:pt x="1029858" y="2094740"/>
                  <a:pt x="1095435" y="2289609"/>
                </a:cubicBezTo>
                <a:lnTo>
                  <a:pt x="1098173" y="2339975"/>
                </a:lnTo>
                <a:lnTo>
                  <a:pt x="1250860" y="2339975"/>
                </a:lnTo>
                <a:lnTo>
                  <a:pt x="1247165" y="2304817"/>
                </a:lnTo>
                <a:cubicBezTo>
                  <a:pt x="1243607" y="2284567"/>
                  <a:pt x="1238559" y="2264459"/>
                  <a:pt x="1231806" y="2244525"/>
                </a:cubicBezTo>
                <a:cubicBezTo>
                  <a:pt x="1123380" y="1922973"/>
                  <a:pt x="871877" y="1192310"/>
                  <a:pt x="859209" y="1158032"/>
                </a:cubicBezTo>
                <a:close/>
                <a:moveTo>
                  <a:pt x="612549" y="1013091"/>
                </a:moveTo>
                <a:lnTo>
                  <a:pt x="0" y="1131204"/>
                </a:lnTo>
                <a:lnTo>
                  <a:pt x="0" y="1280243"/>
                </a:lnTo>
                <a:lnTo>
                  <a:pt x="223558" y="1236277"/>
                </a:lnTo>
                <a:lnTo>
                  <a:pt x="0" y="1490388"/>
                </a:lnTo>
                <a:lnTo>
                  <a:pt x="0" y="1709103"/>
                </a:lnTo>
                <a:cubicBezTo>
                  <a:pt x="247404" y="1427419"/>
                  <a:pt x="593174" y="1035074"/>
                  <a:pt x="612549" y="1013091"/>
                </a:cubicBezTo>
                <a:close/>
                <a:moveTo>
                  <a:pt x="0" y="27945"/>
                </a:moveTo>
                <a:lnTo>
                  <a:pt x="0" y="246659"/>
                </a:lnTo>
                <a:lnTo>
                  <a:pt x="223558" y="501516"/>
                </a:lnTo>
                <a:lnTo>
                  <a:pt x="0" y="457922"/>
                </a:lnTo>
                <a:lnTo>
                  <a:pt x="0" y="604725"/>
                </a:lnTo>
                <a:lnTo>
                  <a:pt x="612549" y="723956"/>
                </a:lnTo>
                <a:cubicBezTo>
                  <a:pt x="593174" y="701973"/>
                  <a:pt x="247404" y="309628"/>
                  <a:pt x="0" y="27945"/>
                </a:cubicBezTo>
                <a:close/>
                <a:moveTo>
                  <a:pt x="1058921" y="0"/>
                </a:moveTo>
                <a:lnTo>
                  <a:pt x="906528" y="0"/>
                </a:lnTo>
                <a:lnTo>
                  <a:pt x="860327" y="135253"/>
                </a:lnTo>
                <a:cubicBezTo>
                  <a:pt x="846541" y="95757"/>
                  <a:pt x="830891" y="49556"/>
                  <a:pt x="813752" y="0"/>
                </a:cubicBezTo>
                <a:lnTo>
                  <a:pt x="661359" y="0"/>
                </a:lnTo>
                <a:lnTo>
                  <a:pt x="859954" y="579388"/>
                </a:lnTo>
                <a:cubicBezTo>
                  <a:pt x="867033" y="558895"/>
                  <a:pt x="961300" y="284664"/>
                  <a:pt x="1058921" y="0"/>
                </a:cubicBezTo>
                <a:close/>
                <a:moveTo>
                  <a:pt x="2898805" y="0"/>
                </a:moveTo>
                <a:lnTo>
                  <a:pt x="2655126" y="0"/>
                </a:lnTo>
                <a:cubicBezTo>
                  <a:pt x="2528071" y="123329"/>
                  <a:pt x="2432686" y="267152"/>
                  <a:pt x="2217325" y="360302"/>
                </a:cubicBezTo>
                <a:cubicBezTo>
                  <a:pt x="2012769" y="401287"/>
                  <a:pt x="1685629" y="465001"/>
                  <a:pt x="1496349" y="501516"/>
                </a:cubicBezTo>
                <a:cubicBezTo>
                  <a:pt x="1583910" y="402032"/>
                  <a:pt x="1794427" y="166178"/>
                  <a:pt x="1937132" y="0"/>
                </a:cubicBezTo>
                <a:lnTo>
                  <a:pt x="1745244" y="0"/>
                </a:lnTo>
                <a:cubicBezTo>
                  <a:pt x="1496722" y="283174"/>
                  <a:pt x="1128224" y="701228"/>
                  <a:pt x="1108104" y="723956"/>
                </a:cubicBezTo>
                <a:cubicBezTo>
                  <a:pt x="1145363" y="716877"/>
                  <a:pt x="1914403" y="567838"/>
                  <a:pt x="2245642" y="500398"/>
                </a:cubicBezTo>
                <a:cubicBezTo>
                  <a:pt x="2412938" y="466864"/>
                  <a:pt x="2535895" y="330866"/>
                  <a:pt x="2655499" y="199339"/>
                </a:cubicBezTo>
                <a:cubicBezTo>
                  <a:pt x="2720627" y="115489"/>
                  <a:pt x="2803781" y="47361"/>
                  <a:pt x="2898805" y="0"/>
                </a:cubicBezTo>
                <a:close/>
                <a:moveTo>
                  <a:pt x="3226690" y="0"/>
                </a:moveTo>
                <a:lnTo>
                  <a:pt x="3081005" y="0"/>
                </a:lnTo>
                <a:cubicBezTo>
                  <a:pt x="3048980" y="153083"/>
                  <a:pt x="2978593" y="295522"/>
                  <a:pt x="2876449" y="413955"/>
                </a:cubicBezTo>
                <a:cubicBezTo>
                  <a:pt x="3001269" y="409484"/>
                  <a:pt x="3236378" y="420289"/>
                  <a:pt x="3294875" y="499280"/>
                </a:cubicBezTo>
                <a:cubicBezTo>
                  <a:pt x="3289659" y="630807"/>
                  <a:pt x="3003877" y="810771"/>
                  <a:pt x="2800066" y="868151"/>
                </a:cubicBezTo>
                <a:cubicBezTo>
                  <a:pt x="3003877" y="925158"/>
                  <a:pt x="3290032" y="1105868"/>
                  <a:pt x="3294875" y="1237022"/>
                </a:cubicBezTo>
                <a:cubicBezTo>
                  <a:pt x="3236751" y="1316013"/>
                  <a:pt x="3000896" y="1326446"/>
                  <a:pt x="2876449" y="1322347"/>
                </a:cubicBezTo>
                <a:cubicBezTo>
                  <a:pt x="2991954" y="1444186"/>
                  <a:pt x="3089574" y="1677804"/>
                  <a:pt x="3087339" y="1803742"/>
                </a:cubicBezTo>
                <a:cubicBezTo>
                  <a:pt x="2916609" y="1767144"/>
                  <a:pt x="2763859" y="1672465"/>
                  <a:pt x="2655126" y="1535845"/>
                </a:cubicBezTo>
                <a:cubicBezTo>
                  <a:pt x="2535895" y="1404318"/>
                  <a:pt x="2412938" y="1267948"/>
                  <a:pt x="2245269" y="1234414"/>
                </a:cubicBezTo>
                <a:cubicBezTo>
                  <a:pt x="1914031" y="1168464"/>
                  <a:pt x="1143873" y="1019426"/>
                  <a:pt x="1107731" y="1010856"/>
                </a:cubicBezTo>
                <a:cubicBezTo>
                  <a:pt x="1131577" y="1037683"/>
                  <a:pt x="1645761" y="1620797"/>
                  <a:pt x="1867829" y="1875281"/>
                </a:cubicBezTo>
                <a:cubicBezTo>
                  <a:pt x="1979608" y="2001218"/>
                  <a:pt x="2156219" y="2038851"/>
                  <a:pt x="2329104" y="2074993"/>
                </a:cubicBezTo>
                <a:cubicBezTo>
                  <a:pt x="2499753" y="2088034"/>
                  <a:pt x="2708780" y="2216207"/>
                  <a:pt x="2787771" y="2322770"/>
                </a:cubicBezTo>
                <a:lnTo>
                  <a:pt x="2751427" y="2339975"/>
                </a:lnTo>
                <a:lnTo>
                  <a:pt x="2979479" y="2339975"/>
                </a:lnTo>
                <a:lnTo>
                  <a:pt x="2937438" y="2278998"/>
                </a:lnTo>
                <a:cubicBezTo>
                  <a:pt x="2620023" y="1857785"/>
                  <a:pt x="2326822" y="2038967"/>
                  <a:pt x="1974019" y="1783622"/>
                </a:cubicBezTo>
                <a:cubicBezTo>
                  <a:pt x="1842120" y="1627504"/>
                  <a:pt x="1623405" y="1378609"/>
                  <a:pt x="1496349" y="1234414"/>
                </a:cubicBezTo>
                <a:cubicBezTo>
                  <a:pt x="1687492" y="1271674"/>
                  <a:pt x="2017985" y="1335760"/>
                  <a:pt x="2217325" y="1376001"/>
                </a:cubicBezTo>
                <a:cubicBezTo>
                  <a:pt x="2634261" y="1556338"/>
                  <a:pt x="2610042" y="1937505"/>
                  <a:pt x="3233397" y="1971038"/>
                </a:cubicBezTo>
                <a:cubicBezTo>
                  <a:pt x="3230789" y="1849199"/>
                  <a:pt x="3262832" y="1742263"/>
                  <a:pt x="3140247" y="1454246"/>
                </a:cubicBezTo>
                <a:cubicBezTo>
                  <a:pt x="3249791" y="1437852"/>
                  <a:pt x="3388025" y="1389787"/>
                  <a:pt x="3441306" y="1274655"/>
                </a:cubicBezTo>
                <a:cubicBezTo>
                  <a:pt x="3444659" y="1149835"/>
                  <a:pt x="3360453" y="997070"/>
                  <a:pt x="3155896" y="868151"/>
                </a:cubicBezTo>
                <a:cubicBezTo>
                  <a:pt x="3360825" y="739233"/>
                  <a:pt x="3444659" y="586468"/>
                  <a:pt x="3441306" y="461648"/>
                </a:cubicBezTo>
                <a:cubicBezTo>
                  <a:pt x="3388025" y="346515"/>
                  <a:pt x="3249791" y="298078"/>
                  <a:pt x="3140247" y="281683"/>
                </a:cubicBezTo>
                <a:cubicBezTo>
                  <a:pt x="3180996" y="191875"/>
                  <a:pt x="3210047" y="97207"/>
                  <a:pt x="3226690" y="0"/>
                </a:cubicBezTo>
                <a:close/>
              </a:path>
            </a:pathLst>
          </a:custGeom>
          <a:solidFill>
            <a:srgbClr val="FFFFFF">
              <a:alpha val="3000"/>
            </a:srgbClr>
          </a:solidFill>
          <a:ln w="69470" cap="flat">
            <a:noFill/>
            <a:prstDash val="solid"/>
            <a:miter/>
          </a:ln>
        </p:spPr>
        <p:txBody>
          <a:bodyPr wrap="square" rtlCol="0" anchor="ctr">
            <a:noAutofit/>
          </a:bodyP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976673"/>
            <a:ext cx="9295200" cy="1060726"/>
          </a:xfrm>
        </p:spPr>
        <p:txBody>
          <a:bodyPr anchor="t" anchorCtr="0"/>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358964"/>
            <a:ext cx="9295200" cy="494324"/>
          </a:xfrm>
        </p:spPr>
        <p:txBody>
          <a:bodyPr anchor="b" anchorCtr="0"/>
          <a:lstStyle>
            <a:lvl1pPr marL="0" indent="0" algn="l" defTabSz="914400" rtl="0" eaLnBrk="1" latinLnBrk="0" hangingPunct="1">
              <a:lnSpc>
                <a:spcPct val="100000"/>
              </a:lnSpc>
              <a:spcBef>
                <a:spcPts val="0"/>
              </a:spcBef>
              <a:buFont typeface="Arial" panose="020B0604020202020204" pitchFamily="34" charset="0"/>
              <a:buNone/>
              <a:defRPr lang="sv-SE" sz="1600" kern="1200" cap="all" spc="1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ÖVERRUBRIK (VERSALER)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10340272" y="180001"/>
            <a:ext cx="1669766" cy="288000"/>
          </a:xfrm>
        </p:spPr>
        <p:txBody>
          <a:bodyPr anchor="t" anchorCtr="0">
            <a:normAutofit/>
          </a:bodyPr>
          <a:lstStyle>
            <a:lvl1pPr marL="0" indent="0" algn="r">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31" name="Bild">
            <a:extLst>
              <a:ext uri="{FF2B5EF4-FFF2-40B4-BE49-F238E27FC236}">
                <a16:creationId xmlns:a16="http://schemas.microsoft.com/office/drawing/2014/main" id="{5C1D4CC7-5E59-EB76-69BA-506E142FCF83}"/>
              </a:ext>
            </a:extLst>
          </p:cNvPr>
          <p:cNvSpPr>
            <a:spLocks noGrp="1"/>
          </p:cNvSpPr>
          <p:nvPr>
            <p:ph type="pic" sz="quarter" idx="15" hasCustomPrompt="1"/>
          </p:nvPr>
        </p:nvSpPr>
        <p:spPr>
          <a:xfrm>
            <a:off x="1241" y="2339975"/>
            <a:ext cx="12190759" cy="4518001"/>
          </a:xfrm>
          <a:custGeom>
            <a:avLst/>
            <a:gdLst>
              <a:gd name="connsiteX0" fmla="*/ 10789698 w 12190759"/>
              <a:gd name="connsiteY0" fmla="*/ 3891817 h 4518001"/>
              <a:gd name="connsiteX1" fmla="*/ 10573326 w 12190759"/>
              <a:gd name="connsiteY1" fmla="*/ 4108189 h 4518001"/>
              <a:gd name="connsiteX2" fmla="*/ 10789698 w 12190759"/>
              <a:gd name="connsiteY2" fmla="*/ 4324934 h 4518001"/>
              <a:gd name="connsiteX3" fmla="*/ 12189972 w 12190759"/>
              <a:gd name="connsiteY3" fmla="*/ 4324934 h 4518001"/>
              <a:gd name="connsiteX4" fmla="*/ 12189972 w 12190759"/>
              <a:gd name="connsiteY4" fmla="*/ 3891817 h 4518001"/>
              <a:gd name="connsiteX5" fmla="*/ 0 w 12190759"/>
              <a:gd name="connsiteY5" fmla="*/ 0 h 4518001"/>
              <a:gd name="connsiteX6" fmla="*/ 12190759 w 12190759"/>
              <a:gd name="connsiteY6" fmla="*/ 0 h 4518001"/>
              <a:gd name="connsiteX7" fmla="*/ 12190759 w 12190759"/>
              <a:gd name="connsiteY7" fmla="*/ 4518001 h 4518001"/>
              <a:gd name="connsiteX8" fmla="*/ 0 w 12190759"/>
              <a:gd name="connsiteY8" fmla="*/ 4518001 h 451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0759" h="4518001">
                <a:moveTo>
                  <a:pt x="10789698" y="3891817"/>
                </a:moveTo>
                <a:cubicBezTo>
                  <a:pt x="10670153" y="3891817"/>
                  <a:pt x="10573326" y="3988645"/>
                  <a:pt x="10573326" y="4108189"/>
                </a:cubicBezTo>
                <a:cubicBezTo>
                  <a:pt x="10573326" y="4227734"/>
                  <a:pt x="10670153" y="4324934"/>
                  <a:pt x="10789698" y="4324934"/>
                </a:cubicBezTo>
                <a:lnTo>
                  <a:pt x="12189972" y="4324934"/>
                </a:lnTo>
                <a:lnTo>
                  <a:pt x="12189972" y="3891817"/>
                </a:lnTo>
                <a:close/>
                <a:moveTo>
                  <a:pt x="0" y="0"/>
                </a:moveTo>
                <a:lnTo>
                  <a:pt x="12190759" y="0"/>
                </a:lnTo>
                <a:lnTo>
                  <a:pt x="12190759" y="4518001"/>
                </a:lnTo>
                <a:lnTo>
                  <a:pt x="0" y="4518001"/>
                </a:lnTo>
                <a:close/>
              </a:path>
            </a:pathLst>
          </a:custGeom>
          <a:solidFill>
            <a:schemeClr val="accent2">
              <a:lumMod val="50000"/>
            </a:schemeClr>
          </a:solidFill>
        </p:spPr>
        <p:txBody>
          <a:bodyPr wrap="square" anchor="ctr" anchorCtr="1">
            <a:noAutofit/>
          </a:bodyPr>
          <a:lstStyle>
            <a:lvl1pPr marL="0" indent="0">
              <a:buNone/>
              <a:defRPr>
                <a:solidFill>
                  <a:schemeClr val="bg1"/>
                </a:solidFill>
              </a:defRPr>
            </a:lvl1pPr>
          </a:lstStyle>
          <a:p>
            <a:r>
              <a:rPr lang="sv-SE" dirty="0"/>
              <a:t>Markera bildplatshållaren och infoga önskad bild</a:t>
            </a:r>
          </a:p>
        </p:txBody>
      </p:sp>
      <p:sp>
        <p:nvSpPr>
          <p:cNvPr id="24" name="Region Östergötland">
            <a:extLst>
              <a:ext uri="{FF2B5EF4-FFF2-40B4-BE49-F238E27FC236}">
                <a16:creationId xmlns:a16="http://schemas.microsoft.com/office/drawing/2014/main" id="{8DE6F296-728E-93C0-B12F-6559E26D0804}"/>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16672110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 liggande m underrubrik">
    <p:bg>
      <p:bgPr>
        <a:solidFill>
          <a:schemeClr val="bg1"/>
        </a:solidFill>
        <a:effectLst/>
      </p:bgPr>
    </p:bg>
    <p:spTree>
      <p:nvGrpSpPr>
        <p:cNvPr id="1" name=""/>
        <p:cNvGrpSpPr/>
        <p:nvPr/>
      </p:nvGrpSpPr>
      <p:grpSpPr>
        <a:xfrm>
          <a:off x="0" y="0"/>
          <a:ext cx="0" cy="0"/>
          <a:chOff x="0" y="0"/>
          <a:chExt cx="0" cy="0"/>
        </a:xfrm>
      </p:grpSpPr>
      <p:sp>
        <p:nvSpPr>
          <p:cNvPr id="25" name="Logotypplatta">
            <a:extLst>
              <a:ext uri="{FF2B5EF4-FFF2-40B4-BE49-F238E27FC236}">
                <a16:creationId xmlns:a16="http://schemas.microsoft.com/office/drawing/2014/main" id="{AFABA5EC-691D-C02F-6B52-0735691DC9D7}"/>
              </a:ext>
            </a:extLst>
          </p:cNvPr>
          <p:cNvSpPr/>
          <p:nvPr userDrawn="1"/>
        </p:nvSpPr>
        <p:spPr>
          <a:xfrm>
            <a:off x="-787" y="2339976"/>
            <a:ext cx="12192000" cy="4518024"/>
          </a:xfrm>
          <a:prstGeom prst="rect">
            <a:avLst/>
          </a:prstGeom>
          <a:solidFill>
            <a:srgbClr val="182745"/>
          </a:solidFill>
          <a:ln w="3709" cap="flat">
            <a:noFill/>
            <a:prstDash val="solid"/>
            <a:miter/>
          </a:ln>
        </p:spPr>
        <p:txBody>
          <a:bodyPr rtlCol="0" anchor="ctr"/>
          <a:lstStyle/>
          <a:p>
            <a:endParaRPr lang="sv-SE" dirty="0"/>
          </a:p>
        </p:txBody>
      </p:sp>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0"/>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Frihandsfigur: Form 31">
            <a:extLst>
              <a:ext uri="{FF2B5EF4-FFF2-40B4-BE49-F238E27FC236}">
                <a16:creationId xmlns:a16="http://schemas.microsoft.com/office/drawing/2014/main" id="{8948E934-37A5-5769-A998-299658833841}"/>
              </a:ext>
              <a:ext uri="{C183D7F6-B498-43B3-948B-1728B52AA6E4}">
                <adec:decorative xmlns:adec="http://schemas.microsoft.com/office/drawing/2017/decorative" val="1"/>
              </a:ext>
            </a:extLst>
          </p:cNvPr>
          <p:cNvSpPr/>
          <p:nvPr userDrawn="1"/>
        </p:nvSpPr>
        <p:spPr>
          <a:xfrm flipH="1">
            <a:off x="8750595" y="0"/>
            <a:ext cx="3441402" cy="2339975"/>
          </a:xfrm>
          <a:custGeom>
            <a:avLst/>
            <a:gdLst>
              <a:gd name="connsiteX0" fmla="*/ 859209 w 3441402"/>
              <a:gd name="connsiteY0" fmla="*/ 1158032 h 2339975"/>
              <a:gd name="connsiteX1" fmla="*/ 486612 w 3441402"/>
              <a:gd name="connsiteY1" fmla="*/ 2244525 h 2339975"/>
              <a:gd name="connsiteX2" fmla="*/ 471314 w 3441402"/>
              <a:gd name="connsiteY2" fmla="*/ 2304925 h 2339975"/>
              <a:gd name="connsiteX3" fmla="*/ 467602 w 3441402"/>
              <a:gd name="connsiteY3" fmla="*/ 2339975 h 2339975"/>
              <a:gd name="connsiteX4" fmla="*/ 623064 w 3441402"/>
              <a:gd name="connsiteY4" fmla="*/ 2339975 h 2339975"/>
              <a:gd name="connsiteX5" fmla="*/ 625963 w 3441402"/>
              <a:gd name="connsiteY5" fmla="*/ 2289609 h 2339975"/>
              <a:gd name="connsiteX6" fmla="*/ 860699 w 3441402"/>
              <a:gd name="connsiteY6" fmla="*/ 1601049 h 2339975"/>
              <a:gd name="connsiteX7" fmla="*/ 1095435 w 3441402"/>
              <a:gd name="connsiteY7" fmla="*/ 2289609 h 2339975"/>
              <a:gd name="connsiteX8" fmla="*/ 1098173 w 3441402"/>
              <a:gd name="connsiteY8" fmla="*/ 2339975 h 2339975"/>
              <a:gd name="connsiteX9" fmla="*/ 1250860 w 3441402"/>
              <a:gd name="connsiteY9" fmla="*/ 2339975 h 2339975"/>
              <a:gd name="connsiteX10" fmla="*/ 1247165 w 3441402"/>
              <a:gd name="connsiteY10" fmla="*/ 2304817 h 2339975"/>
              <a:gd name="connsiteX11" fmla="*/ 1231806 w 3441402"/>
              <a:gd name="connsiteY11" fmla="*/ 2244525 h 2339975"/>
              <a:gd name="connsiteX12" fmla="*/ 859209 w 3441402"/>
              <a:gd name="connsiteY12" fmla="*/ 1158032 h 2339975"/>
              <a:gd name="connsiteX13" fmla="*/ 612549 w 3441402"/>
              <a:gd name="connsiteY13" fmla="*/ 1013091 h 2339975"/>
              <a:gd name="connsiteX14" fmla="*/ 0 w 3441402"/>
              <a:gd name="connsiteY14" fmla="*/ 1131204 h 2339975"/>
              <a:gd name="connsiteX15" fmla="*/ 0 w 3441402"/>
              <a:gd name="connsiteY15" fmla="*/ 1280243 h 2339975"/>
              <a:gd name="connsiteX16" fmla="*/ 223558 w 3441402"/>
              <a:gd name="connsiteY16" fmla="*/ 1236277 h 2339975"/>
              <a:gd name="connsiteX17" fmla="*/ 0 w 3441402"/>
              <a:gd name="connsiteY17" fmla="*/ 1490388 h 2339975"/>
              <a:gd name="connsiteX18" fmla="*/ 0 w 3441402"/>
              <a:gd name="connsiteY18" fmla="*/ 1709103 h 2339975"/>
              <a:gd name="connsiteX19" fmla="*/ 612549 w 3441402"/>
              <a:gd name="connsiteY19" fmla="*/ 1013091 h 2339975"/>
              <a:gd name="connsiteX20" fmla="*/ 0 w 3441402"/>
              <a:gd name="connsiteY20" fmla="*/ 27945 h 2339975"/>
              <a:gd name="connsiteX21" fmla="*/ 0 w 3441402"/>
              <a:gd name="connsiteY21" fmla="*/ 246659 h 2339975"/>
              <a:gd name="connsiteX22" fmla="*/ 223558 w 3441402"/>
              <a:gd name="connsiteY22" fmla="*/ 501516 h 2339975"/>
              <a:gd name="connsiteX23" fmla="*/ 0 w 3441402"/>
              <a:gd name="connsiteY23" fmla="*/ 457922 h 2339975"/>
              <a:gd name="connsiteX24" fmla="*/ 0 w 3441402"/>
              <a:gd name="connsiteY24" fmla="*/ 604725 h 2339975"/>
              <a:gd name="connsiteX25" fmla="*/ 612549 w 3441402"/>
              <a:gd name="connsiteY25" fmla="*/ 723956 h 2339975"/>
              <a:gd name="connsiteX26" fmla="*/ 0 w 3441402"/>
              <a:gd name="connsiteY26" fmla="*/ 27945 h 2339975"/>
              <a:gd name="connsiteX27" fmla="*/ 1058921 w 3441402"/>
              <a:gd name="connsiteY27" fmla="*/ 0 h 2339975"/>
              <a:gd name="connsiteX28" fmla="*/ 906528 w 3441402"/>
              <a:gd name="connsiteY28" fmla="*/ 0 h 2339975"/>
              <a:gd name="connsiteX29" fmla="*/ 860327 w 3441402"/>
              <a:gd name="connsiteY29" fmla="*/ 135253 h 2339975"/>
              <a:gd name="connsiteX30" fmla="*/ 813752 w 3441402"/>
              <a:gd name="connsiteY30" fmla="*/ 0 h 2339975"/>
              <a:gd name="connsiteX31" fmla="*/ 661359 w 3441402"/>
              <a:gd name="connsiteY31" fmla="*/ 0 h 2339975"/>
              <a:gd name="connsiteX32" fmla="*/ 859954 w 3441402"/>
              <a:gd name="connsiteY32" fmla="*/ 579388 h 2339975"/>
              <a:gd name="connsiteX33" fmla="*/ 1058921 w 3441402"/>
              <a:gd name="connsiteY33" fmla="*/ 0 h 2339975"/>
              <a:gd name="connsiteX34" fmla="*/ 2898805 w 3441402"/>
              <a:gd name="connsiteY34" fmla="*/ 0 h 2339975"/>
              <a:gd name="connsiteX35" fmla="*/ 2655126 w 3441402"/>
              <a:gd name="connsiteY35" fmla="*/ 0 h 2339975"/>
              <a:gd name="connsiteX36" fmla="*/ 2217325 w 3441402"/>
              <a:gd name="connsiteY36" fmla="*/ 360302 h 2339975"/>
              <a:gd name="connsiteX37" fmla="*/ 1496349 w 3441402"/>
              <a:gd name="connsiteY37" fmla="*/ 501516 h 2339975"/>
              <a:gd name="connsiteX38" fmla="*/ 1937132 w 3441402"/>
              <a:gd name="connsiteY38" fmla="*/ 0 h 2339975"/>
              <a:gd name="connsiteX39" fmla="*/ 1745244 w 3441402"/>
              <a:gd name="connsiteY39" fmla="*/ 0 h 2339975"/>
              <a:gd name="connsiteX40" fmla="*/ 1108104 w 3441402"/>
              <a:gd name="connsiteY40" fmla="*/ 723956 h 2339975"/>
              <a:gd name="connsiteX41" fmla="*/ 2245642 w 3441402"/>
              <a:gd name="connsiteY41" fmla="*/ 500398 h 2339975"/>
              <a:gd name="connsiteX42" fmla="*/ 2655499 w 3441402"/>
              <a:gd name="connsiteY42" fmla="*/ 199339 h 2339975"/>
              <a:gd name="connsiteX43" fmla="*/ 2898805 w 3441402"/>
              <a:gd name="connsiteY43" fmla="*/ 0 h 2339975"/>
              <a:gd name="connsiteX44" fmla="*/ 3226690 w 3441402"/>
              <a:gd name="connsiteY44" fmla="*/ 0 h 2339975"/>
              <a:gd name="connsiteX45" fmla="*/ 3081005 w 3441402"/>
              <a:gd name="connsiteY45" fmla="*/ 0 h 2339975"/>
              <a:gd name="connsiteX46" fmla="*/ 2876449 w 3441402"/>
              <a:gd name="connsiteY46" fmla="*/ 413955 h 2339975"/>
              <a:gd name="connsiteX47" fmla="*/ 3294875 w 3441402"/>
              <a:gd name="connsiteY47" fmla="*/ 499280 h 2339975"/>
              <a:gd name="connsiteX48" fmla="*/ 2800066 w 3441402"/>
              <a:gd name="connsiteY48" fmla="*/ 868151 h 2339975"/>
              <a:gd name="connsiteX49" fmla="*/ 3294875 w 3441402"/>
              <a:gd name="connsiteY49" fmla="*/ 1237022 h 2339975"/>
              <a:gd name="connsiteX50" fmla="*/ 2876449 w 3441402"/>
              <a:gd name="connsiteY50" fmla="*/ 1322347 h 2339975"/>
              <a:gd name="connsiteX51" fmla="*/ 3087339 w 3441402"/>
              <a:gd name="connsiteY51" fmla="*/ 1803742 h 2339975"/>
              <a:gd name="connsiteX52" fmla="*/ 2655126 w 3441402"/>
              <a:gd name="connsiteY52" fmla="*/ 1535845 h 2339975"/>
              <a:gd name="connsiteX53" fmla="*/ 2245269 w 3441402"/>
              <a:gd name="connsiteY53" fmla="*/ 1234414 h 2339975"/>
              <a:gd name="connsiteX54" fmla="*/ 1107731 w 3441402"/>
              <a:gd name="connsiteY54" fmla="*/ 1010856 h 2339975"/>
              <a:gd name="connsiteX55" fmla="*/ 1867829 w 3441402"/>
              <a:gd name="connsiteY55" fmla="*/ 1875281 h 2339975"/>
              <a:gd name="connsiteX56" fmla="*/ 2329104 w 3441402"/>
              <a:gd name="connsiteY56" fmla="*/ 2074993 h 2339975"/>
              <a:gd name="connsiteX57" fmla="*/ 2787771 w 3441402"/>
              <a:gd name="connsiteY57" fmla="*/ 2322770 h 2339975"/>
              <a:gd name="connsiteX58" fmla="*/ 2751427 w 3441402"/>
              <a:gd name="connsiteY58" fmla="*/ 2339975 h 2339975"/>
              <a:gd name="connsiteX59" fmla="*/ 2979479 w 3441402"/>
              <a:gd name="connsiteY59" fmla="*/ 2339975 h 2339975"/>
              <a:gd name="connsiteX60" fmla="*/ 2937438 w 3441402"/>
              <a:gd name="connsiteY60" fmla="*/ 2278998 h 2339975"/>
              <a:gd name="connsiteX61" fmla="*/ 1974019 w 3441402"/>
              <a:gd name="connsiteY61" fmla="*/ 1783622 h 2339975"/>
              <a:gd name="connsiteX62" fmla="*/ 1496349 w 3441402"/>
              <a:gd name="connsiteY62" fmla="*/ 1234414 h 2339975"/>
              <a:gd name="connsiteX63" fmla="*/ 2217325 w 3441402"/>
              <a:gd name="connsiteY63" fmla="*/ 1376001 h 2339975"/>
              <a:gd name="connsiteX64" fmla="*/ 3233397 w 3441402"/>
              <a:gd name="connsiteY64" fmla="*/ 1971038 h 2339975"/>
              <a:gd name="connsiteX65" fmla="*/ 3140247 w 3441402"/>
              <a:gd name="connsiteY65" fmla="*/ 1454246 h 2339975"/>
              <a:gd name="connsiteX66" fmla="*/ 3441306 w 3441402"/>
              <a:gd name="connsiteY66" fmla="*/ 1274655 h 2339975"/>
              <a:gd name="connsiteX67" fmla="*/ 3155896 w 3441402"/>
              <a:gd name="connsiteY67" fmla="*/ 868151 h 2339975"/>
              <a:gd name="connsiteX68" fmla="*/ 3441306 w 3441402"/>
              <a:gd name="connsiteY68" fmla="*/ 461648 h 2339975"/>
              <a:gd name="connsiteX69" fmla="*/ 3140247 w 3441402"/>
              <a:gd name="connsiteY69" fmla="*/ 281683 h 2339975"/>
              <a:gd name="connsiteX70" fmla="*/ 3226690 w 3441402"/>
              <a:gd name="connsiteY70" fmla="*/ 0 h 23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41402" h="2339975">
                <a:moveTo>
                  <a:pt x="859209" y="1158032"/>
                </a:moveTo>
                <a:cubicBezTo>
                  <a:pt x="847658" y="1192310"/>
                  <a:pt x="598391" y="1923346"/>
                  <a:pt x="486612" y="2244525"/>
                </a:cubicBezTo>
                <a:cubicBezTo>
                  <a:pt x="479905" y="2264505"/>
                  <a:pt x="474875" y="2284649"/>
                  <a:pt x="471314" y="2304925"/>
                </a:cubicBezTo>
                <a:lnTo>
                  <a:pt x="467602" y="2339975"/>
                </a:lnTo>
                <a:lnTo>
                  <a:pt x="623064" y="2339975"/>
                </a:lnTo>
                <a:lnTo>
                  <a:pt x="625963" y="2289609"/>
                </a:lnTo>
                <a:cubicBezTo>
                  <a:pt x="688187" y="2103310"/>
                  <a:pt x="786552" y="1816783"/>
                  <a:pt x="860699" y="1601049"/>
                </a:cubicBezTo>
                <a:cubicBezTo>
                  <a:pt x="922923" y="1782132"/>
                  <a:pt x="1029858" y="2094740"/>
                  <a:pt x="1095435" y="2289609"/>
                </a:cubicBezTo>
                <a:lnTo>
                  <a:pt x="1098173" y="2339975"/>
                </a:lnTo>
                <a:lnTo>
                  <a:pt x="1250860" y="2339975"/>
                </a:lnTo>
                <a:lnTo>
                  <a:pt x="1247165" y="2304817"/>
                </a:lnTo>
                <a:cubicBezTo>
                  <a:pt x="1243607" y="2284567"/>
                  <a:pt x="1238559" y="2264459"/>
                  <a:pt x="1231806" y="2244525"/>
                </a:cubicBezTo>
                <a:cubicBezTo>
                  <a:pt x="1123380" y="1922973"/>
                  <a:pt x="871877" y="1192310"/>
                  <a:pt x="859209" y="1158032"/>
                </a:cubicBezTo>
                <a:close/>
                <a:moveTo>
                  <a:pt x="612549" y="1013091"/>
                </a:moveTo>
                <a:lnTo>
                  <a:pt x="0" y="1131204"/>
                </a:lnTo>
                <a:lnTo>
                  <a:pt x="0" y="1280243"/>
                </a:lnTo>
                <a:lnTo>
                  <a:pt x="223558" y="1236277"/>
                </a:lnTo>
                <a:lnTo>
                  <a:pt x="0" y="1490388"/>
                </a:lnTo>
                <a:lnTo>
                  <a:pt x="0" y="1709103"/>
                </a:lnTo>
                <a:cubicBezTo>
                  <a:pt x="247404" y="1427419"/>
                  <a:pt x="593174" y="1035074"/>
                  <a:pt x="612549" y="1013091"/>
                </a:cubicBezTo>
                <a:close/>
                <a:moveTo>
                  <a:pt x="0" y="27945"/>
                </a:moveTo>
                <a:lnTo>
                  <a:pt x="0" y="246659"/>
                </a:lnTo>
                <a:lnTo>
                  <a:pt x="223558" y="501516"/>
                </a:lnTo>
                <a:lnTo>
                  <a:pt x="0" y="457922"/>
                </a:lnTo>
                <a:lnTo>
                  <a:pt x="0" y="604725"/>
                </a:lnTo>
                <a:lnTo>
                  <a:pt x="612549" y="723956"/>
                </a:lnTo>
                <a:cubicBezTo>
                  <a:pt x="593174" y="701973"/>
                  <a:pt x="247404" y="309628"/>
                  <a:pt x="0" y="27945"/>
                </a:cubicBezTo>
                <a:close/>
                <a:moveTo>
                  <a:pt x="1058921" y="0"/>
                </a:moveTo>
                <a:lnTo>
                  <a:pt x="906528" y="0"/>
                </a:lnTo>
                <a:lnTo>
                  <a:pt x="860327" y="135253"/>
                </a:lnTo>
                <a:cubicBezTo>
                  <a:pt x="846541" y="95757"/>
                  <a:pt x="830891" y="49556"/>
                  <a:pt x="813752" y="0"/>
                </a:cubicBezTo>
                <a:lnTo>
                  <a:pt x="661359" y="0"/>
                </a:lnTo>
                <a:lnTo>
                  <a:pt x="859954" y="579388"/>
                </a:lnTo>
                <a:cubicBezTo>
                  <a:pt x="867033" y="558895"/>
                  <a:pt x="961300" y="284664"/>
                  <a:pt x="1058921" y="0"/>
                </a:cubicBezTo>
                <a:close/>
                <a:moveTo>
                  <a:pt x="2898805" y="0"/>
                </a:moveTo>
                <a:lnTo>
                  <a:pt x="2655126" y="0"/>
                </a:lnTo>
                <a:cubicBezTo>
                  <a:pt x="2528071" y="123329"/>
                  <a:pt x="2432686" y="267152"/>
                  <a:pt x="2217325" y="360302"/>
                </a:cubicBezTo>
                <a:cubicBezTo>
                  <a:pt x="2012769" y="401287"/>
                  <a:pt x="1685629" y="465001"/>
                  <a:pt x="1496349" y="501516"/>
                </a:cubicBezTo>
                <a:cubicBezTo>
                  <a:pt x="1583910" y="402032"/>
                  <a:pt x="1794427" y="166178"/>
                  <a:pt x="1937132" y="0"/>
                </a:cubicBezTo>
                <a:lnTo>
                  <a:pt x="1745244" y="0"/>
                </a:lnTo>
                <a:cubicBezTo>
                  <a:pt x="1496722" y="283174"/>
                  <a:pt x="1128224" y="701228"/>
                  <a:pt x="1108104" y="723956"/>
                </a:cubicBezTo>
                <a:cubicBezTo>
                  <a:pt x="1145363" y="716877"/>
                  <a:pt x="1914403" y="567838"/>
                  <a:pt x="2245642" y="500398"/>
                </a:cubicBezTo>
                <a:cubicBezTo>
                  <a:pt x="2412938" y="466864"/>
                  <a:pt x="2535895" y="330866"/>
                  <a:pt x="2655499" y="199339"/>
                </a:cubicBezTo>
                <a:cubicBezTo>
                  <a:pt x="2720627" y="115489"/>
                  <a:pt x="2803781" y="47361"/>
                  <a:pt x="2898805" y="0"/>
                </a:cubicBezTo>
                <a:close/>
                <a:moveTo>
                  <a:pt x="3226690" y="0"/>
                </a:moveTo>
                <a:lnTo>
                  <a:pt x="3081005" y="0"/>
                </a:lnTo>
                <a:cubicBezTo>
                  <a:pt x="3048980" y="153083"/>
                  <a:pt x="2978593" y="295522"/>
                  <a:pt x="2876449" y="413955"/>
                </a:cubicBezTo>
                <a:cubicBezTo>
                  <a:pt x="3001269" y="409484"/>
                  <a:pt x="3236378" y="420289"/>
                  <a:pt x="3294875" y="499280"/>
                </a:cubicBezTo>
                <a:cubicBezTo>
                  <a:pt x="3289659" y="630807"/>
                  <a:pt x="3003877" y="810771"/>
                  <a:pt x="2800066" y="868151"/>
                </a:cubicBezTo>
                <a:cubicBezTo>
                  <a:pt x="3003877" y="925158"/>
                  <a:pt x="3290032" y="1105868"/>
                  <a:pt x="3294875" y="1237022"/>
                </a:cubicBezTo>
                <a:cubicBezTo>
                  <a:pt x="3236751" y="1316013"/>
                  <a:pt x="3000896" y="1326446"/>
                  <a:pt x="2876449" y="1322347"/>
                </a:cubicBezTo>
                <a:cubicBezTo>
                  <a:pt x="2991954" y="1444186"/>
                  <a:pt x="3089574" y="1677804"/>
                  <a:pt x="3087339" y="1803742"/>
                </a:cubicBezTo>
                <a:cubicBezTo>
                  <a:pt x="2916609" y="1767144"/>
                  <a:pt x="2763859" y="1672465"/>
                  <a:pt x="2655126" y="1535845"/>
                </a:cubicBezTo>
                <a:cubicBezTo>
                  <a:pt x="2535895" y="1404318"/>
                  <a:pt x="2412938" y="1267948"/>
                  <a:pt x="2245269" y="1234414"/>
                </a:cubicBezTo>
                <a:cubicBezTo>
                  <a:pt x="1914031" y="1168464"/>
                  <a:pt x="1143873" y="1019426"/>
                  <a:pt x="1107731" y="1010856"/>
                </a:cubicBezTo>
                <a:cubicBezTo>
                  <a:pt x="1131577" y="1037683"/>
                  <a:pt x="1645761" y="1620797"/>
                  <a:pt x="1867829" y="1875281"/>
                </a:cubicBezTo>
                <a:cubicBezTo>
                  <a:pt x="1979608" y="2001218"/>
                  <a:pt x="2156219" y="2038851"/>
                  <a:pt x="2329104" y="2074993"/>
                </a:cubicBezTo>
                <a:cubicBezTo>
                  <a:pt x="2499753" y="2088034"/>
                  <a:pt x="2708780" y="2216207"/>
                  <a:pt x="2787771" y="2322770"/>
                </a:cubicBezTo>
                <a:lnTo>
                  <a:pt x="2751427" y="2339975"/>
                </a:lnTo>
                <a:lnTo>
                  <a:pt x="2979479" y="2339975"/>
                </a:lnTo>
                <a:lnTo>
                  <a:pt x="2937438" y="2278998"/>
                </a:lnTo>
                <a:cubicBezTo>
                  <a:pt x="2620023" y="1857785"/>
                  <a:pt x="2326822" y="2038967"/>
                  <a:pt x="1974019" y="1783622"/>
                </a:cubicBezTo>
                <a:cubicBezTo>
                  <a:pt x="1842120" y="1627504"/>
                  <a:pt x="1623405" y="1378609"/>
                  <a:pt x="1496349" y="1234414"/>
                </a:cubicBezTo>
                <a:cubicBezTo>
                  <a:pt x="1687492" y="1271674"/>
                  <a:pt x="2017985" y="1335760"/>
                  <a:pt x="2217325" y="1376001"/>
                </a:cubicBezTo>
                <a:cubicBezTo>
                  <a:pt x="2634261" y="1556338"/>
                  <a:pt x="2610042" y="1937505"/>
                  <a:pt x="3233397" y="1971038"/>
                </a:cubicBezTo>
                <a:cubicBezTo>
                  <a:pt x="3230789" y="1849199"/>
                  <a:pt x="3262832" y="1742263"/>
                  <a:pt x="3140247" y="1454246"/>
                </a:cubicBezTo>
                <a:cubicBezTo>
                  <a:pt x="3249791" y="1437852"/>
                  <a:pt x="3388025" y="1389787"/>
                  <a:pt x="3441306" y="1274655"/>
                </a:cubicBezTo>
                <a:cubicBezTo>
                  <a:pt x="3444659" y="1149835"/>
                  <a:pt x="3360453" y="997070"/>
                  <a:pt x="3155896" y="868151"/>
                </a:cubicBezTo>
                <a:cubicBezTo>
                  <a:pt x="3360825" y="739233"/>
                  <a:pt x="3444659" y="586468"/>
                  <a:pt x="3441306" y="461648"/>
                </a:cubicBezTo>
                <a:cubicBezTo>
                  <a:pt x="3388025" y="346515"/>
                  <a:pt x="3249791" y="298078"/>
                  <a:pt x="3140247" y="281683"/>
                </a:cubicBezTo>
                <a:cubicBezTo>
                  <a:pt x="3180996" y="191875"/>
                  <a:pt x="3210047" y="97207"/>
                  <a:pt x="3226690" y="0"/>
                </a:cubicBezTo>
                <a:close/>
              </a:path>
            </a:pathLst>
          </a:custGeom>
          <a:solidFill>
            <a:srgbClr val="FFFFFF">
              <a:alpha val="3000"/>
            </a:srgbClr>
          </a:solidFill>
          <a:ln w="69470" cap="flat">
            <a:noFill/>
            <a:prstDash val="solid"/>
            <a:miter/>
          </a:ln>
        </p:spPr>
        <p:txBody>
          <a:bodyPr wrap="square" rtlCol="0" anchor="ctr">
            <a:noAutofit/>
          </a:bodyP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258381"/>
            <a:ext cx="9295200" cy="1232653"/>
          </a:xfrm>
        </p:spPr>
        <p:txBody>
          <a:bodyPr anchor="b" anchorCtr="0"/>
          <a:lstStyle>
            <a:lvl1pPr algn="l">
              <a:defRPr sz="4000">
                <a:solidFill>
                  <a:schemeClr val="bg1"/>
                </a:solidFill>
              </a:defRPr>
            </a:lvl1pPr>
          </a:lstStyle>
          <a:p>
            <a:r>
              <a:rPr lang="sv-SE" dirty="0"/>
              <a:t>Klicka och skriv titel</a:t>
            </a:r>
          </a:p>
        </p:txBody>
      </p:sp>
      <p:sp>
        <p:nvSpPr>
          <p:cNvPr id="15" name="Underrubrik 2">
            <a:extLst>
              <a:ext uri="{FF2B5EF4-FFF2-40B4-BE49-F238E27FC236}">
                <a16:creationId xmlns:a16="http://schemas.microsoft.com/office/drawing/2014/main" id="{60256F63-0B7F-6C14-7FD7-5375DB1E0BEC}"/>
              </a:ext>
            </a:extLst>
          </p:cNvPr>
          <p:cNvSpPr>
            <a:spLocks noGrp="1"/>
          </p:cNvSpPr>
          <p:nvPr>
            <p:ph type="subTitle" idx="1" hasCustomPrompt="1"/>
          </p:nvPr>
        </p:nvSpPr>
        <p:spPr>
          <a:xfrm>
            <a:off x="534710" y="1534542"/>
            <a:ext cx="11120100" cy="530482"/>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10340272" y="180001"/>
            <a:ext cx="1669766" cy="288000"/>
          </a:xfrm>
        </p:spPr>
        <p:txBody>
          <a:bodyPr anchor="t" anchorCtr="0">
            <a:normAutofit/>
          </a:bodyPr>
          <a:lstStyle>
            <a:lvl1pPr marL="0" indent="0" algn="r">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
        <p:nvSpPr>
          <p:cNvPr id="24" name="Region Östergötland">
            <a:extLst>
              <a:ext uri="{FF2B5EF4-FFF2-40B4-BE49-F238E27FC236}">
                <a16:creationId xmlns:a16="http://schemas.microsoft.com/office/drawing/2014/main" id="{21753434-75D4-9EF3-065D-3077BC4B064F}"/>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26" name="Platshållare för bild 25">
            <a:extLst>
              <a:ext uri="{FF2B5EF4-FFF2-40B4-BE49-F238E27FC236}">
                <a16:creationId xmlns:a16="http://schemas.microsoft.com/office/drawing/2014/main" id="{568B976E-66F1-15A1-A380-B349E3EFD76C}"/>
              </a:ext>
            </a:extLst>
          </p:cNvPr>
          <p:cNvSpPr>
            <a:spLocks noGrp="1"/>
          </p:cNvSpPr>
          <p:nvPr>
            <p:ph type="pic" sz="quarter" idx="15" hasCustomPrompt="1"/>
          </p:nvPr>
        </p:nvSpPr>
        <p:spPr>
          <a:xfrm>
            <a:off x="1241" y="2339975"/>
            <a:ext cx="12190759" cy="4518001"/>
          </a:xfrm>
          <a:custGeom>
            <a:avLst/>
            <a:gdLst>
              <a:gd name="connsiteX0" fmla="*/ 10789698 w 12190759"/>
              <a:gd name="connsiteY0" fmla="*/ 3891817 h 4518001"/>
              <a:gd name="connsiteX1" fmla="*/ 10573326 w 12190759"/>
              <a:gd name="connsiteY1" fmla="*/ 4108189 h 4518001"/>
              <a:gd name="connsiteX2" fmla="*/ 10789698 w 12190759"/>
              <a:gd name="connsiteY2" fmla="*/ 4324934 h 4518001"/>
              <a:gd name="connsiteX3" fmla="*/ 12189972 w 12190759"/>
              <a:gd name="connsiteY3" fmla="*/ 4324934 h 4518001"/>
              <a:gd name="connsiteX4" fmla="*/ 12189972 w 12190759"/>
              <a:gd name="connsiteY4" fmla="*/ 3891817 h 4518001"/>
              <a:gd name="connsiteX5" fmla="*/ 0 w 12190759"/>
              <a:gd name="connsiteY5" fmla="*/ 0 h 4518001"/>
              <a:gd name="connsiteX6" fmla="*/ 12190759 w 12190759"/>
              <a:gd name="connsiteY6" fmla="*/ 0 h 4518001"/>
              <a:gd name="connsiteX7" fmla="*/ 12190759 w 12190759"/>
              <a:gd name="connsiteY7" fmla="*/ 4518001 h 4518001"/>
              <a:gd name="connsiteX8" fmla="*/ 0 w 12190759"/>
              <a:gd name="connsiteY8" fmla="*/ 4518001 h 451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0759" h="4518001">
                <a:moveTo>
                  <a:pt x="10789698" y="3891817"/>
                </a:moveTo>
                <a:cubicBezTo>
                  <a:pt x="10670153" y="3891817"/>
                  <a:pt x="10573326" y="3988645"/>
                  <a:pt x="10573326" y="4108189"/>
                </a:cubicBezTo>
                <a:cubicBezTo>
                  <a:pt x="10573326" y="4227734"/>
                  <a:pt x="10670153" y="4324934"/>
                  <a:pt x="10789698" y="4324934"/>
                </a:cubicBezTo>
                <a:lnTo>
                  <a:pt x="12189972" y="4324934"/>
                </a:lnTo>
                <a:lnTo>
                  <a:pt x="12189972" y="3891817"/>
                </a:lnTo>
                <a:close/>
                <a:moveTo>
                  <a:pt x="0" y="0"/>
                </a:moveTo>
                <a:lnTo>
                  <a:pt x="12190759" y="0"/>
                </a:lnTo>
                <a:lnTo>
                  <a:pt x="12190759" y="4518001"/>
                </a:lnTo>
                <a:lnTo>
                  <a:pt x="0" y="4518001"/>
                </a:lnTo>
                <a:close/>
              </a:path>
            </a:pathLst>
          </a:custGeom>
          <a:solidFill>
            <a:schemeClr val="accent2">
              <a:lumMod val="50000"/>
            </a:schemeClr>
          </a:solidFill>
        </p:spPr>
        <p:txBody>
          <a:bodyPr wrap="square" anchor="ctr" anchorCtr="1">
            <a:noAutofit/>
          </a:bodyPr>
          <a:lstStyle>
            <a:lvl1pPr marL="0" indent="0">
              <a:buNone/>
              <a:defRPr>
                <a:solidFill>
                  <a:schemeClr val="bg1"/>
                </a:solidFill>
              </a:defRPr>
            </a:lvl1pPr>
          </a:lstStyle>
          <a:p>
            <a:r>
              <a:rPr lang="sv-SE" dirty="0"/>
              <a:t>Markera bildplatshållaren och infoga önskad bild</a:t>
            </a:r>
          </a:p>
        </p:txBody>
      </p:sp>
    </p:spTree>
    <p:extLst>
      <p:ext uri="{BB962C8B-B14F-4D97-AF65-F5344CB8AC3E}">
        <p14:creationId xmlns:p14="http://schemas.microsoft.com/office/powerpoint/2010/main" val="420399771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hasCustomPrompt="1"/>
          </p:nvPr>
        </p:nvSpPr>
        <p:spPr>
          <a:xfrm>
            <a:off x="540000" y="368300"/>
            <a:ext cx="9924000" cy="949877"/>
          </a:xfrm>
        </p:spPr>
        <p:txBody>
          <a:bodyPr/>
          <a:lstStyle/>
          <a:p>
            <a:r>
              <a:rPr lang="sv-SE" dirty="0"/>
              <a:t>Klicka och skriv rubrik</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2494800" y="1804775"/>
            <a:ext cx="7200000"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hasCustomPrompt="1"/>
          </p:nvPr>
        </p:nvSpPr>
        <p:spPr>
          <a:xfrm>
            <a:off x="540000" y="368300"/>
            <a:ext cx="9930000" cy="949877"/>
          </a:xfrm>
        </p:spPr>
        <p:txBody>
          <a:bodyPr/>
          <a:lstStyle/>
          <a:p>
            <a:r>
              <a:rPr lang="sv-SE" dirty="0"/>
              <a:t>Klicka och skriv rubrik</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2494800" y="1804775"/>
            <a:ext cx="7200000" cy="3708000"/>
          </a:xfrm>
        </p:spPr>
        <p:txBody>
          <a:bodyPr anchor="ctr" anchorCtr="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och skriv rubrik</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2494800" y="1803600"/>
            <a:ext cx="7200000" cy="4068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sp>
        <p:nvSpPr>
          <p:cNvPr id="4" name="xxLanguageTextBox">
            <a:extLst>
              <a:ext uri="{FF2B5EF4-FFF2-40B4-BE49-F238E27FC236}">
                <a16:creationId xmlns:a16="http://schemas.microsoft.com/office/drawing/2014/main" id="{091FC95B-A8EC-93B9-D3EF-CB370B7AC245}"/>
              </a:ext>
            </a:extLst>
          </p:cNvPr>
          <p:cNvSpPr/>
          <p:nvPr userDrawn="1">
            <p:custDataLst>
              <p:tags r:id="rId43"/>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dirty="0"/>
          </a:p>
        </p:txBody>
      </p:sp>
      <p:sp>
        <p:nvSpPr>
          <p:cNvPr id="22" name="Logotypplatta">
            <a:extLst>
              <a:ext uri="{FF2B5EF4-FFF2-40B4-BE49-F238E27FC236}">
                <a16:creationId xmlns:a16="http://schemas.microsoft.com/office/drawing/2014/main" id="{303A1B32-6FB2-DCB6-2FDD-D1A24BE0A10E}"/>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23" name="Region Östergötland">
            <a:extLst>
              <a:ext uri="{FF2B5EF4-FFF2-40B4-BE49-F238E27FC236}">
                <a16:creationId xmlns:a16="http://schemas.microsoft.com/office/drawing/2014/main" id="{66F5EC15-8EE8-283A-60A5-701F822EDC17}"/>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85" name="Logotypplatta Folktandvården" hidden="1">
            <a:extLst>
              <a:ext uri="{FF2B5EF4-FFF2-40B4-BE49-F238E27FC236}">
                <a16:creationId xmlns:a16="http://schemas.microsoft.com/office/drawing/2014/main" id="{61E71968-8B27-B9EF-94BB-451DBDD492C9}"/>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86" name="Folktandvården" hidden="1">
            <a:extLst>
              <a:ext uri="{FF2B5EF4-FFF2-40B4-BE49-F238E27FC236}">
                <a16:creationId xmlns:a16="http://schemas.microsoft.com/office/drawing/2014/main" id="{5A6F548A-C887-D8C1-46F8-AE39DF76D869}"/>
              </a:ext>
            </a:extLst>
          </p:cNvPr>
          <p:cNvGrpSpPr/>
          <p:nvPr userDrawn="1"/>
        </p:nvGrpSpPr>
        <p:grpSpPr>
          <a:xfrm>
            <a:off x="10054559" y="6299728"/>
            <a:ext cx="1794288" cy="298675"/>
            <a:chOff x="10098663" y="5077608"/>
            <a:chExt cx="1794288" cy="298675"/>
          </a:xfrm>
        </p:grpSpPr>
        <p:sp>
          <p:nvSpPr>
            <p:cNvPr id="87" name="Frihandsfigur: Form 86">
              <a:extLst>
                <a:ext uri="{FF2B5EF4-FFF2-40B4-BE49-F238E27FC236}">
                  <a16:creationId xmlns:a16="http://schemas.microsoft.com/office/drawing/2014/main" id="{BAED0E0F-5DC0-F17A-DFBD-CEA73556A50D}"/>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856328E2-B4D2-5C05-ADB6-D8AAE2FF5B4B}"/>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B36F39FD-9D78-F14D-CBE9-5AAF75E0E888}"/>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71085B34-0913-C1A2-32E2-1942282B6D85}"/>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9BF07897-503A-3E08-8005-6C874E27F733}"/>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3E74E96C-A597-C16A-4BBD-A1A90494C14A}"/>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39316F88-9011-F79F-4DE0-ED308EE15D8A}"/>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4176DB06-33AF-7FD6-FE61-4815BDEC01CF}"/>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635E69B1-29CE-A914-1C6C-152D72589AD4}"/>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67B550D8-8B87-DED8-A108-7B399163BED3}"/>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BAD6734B-5380-7CE0-FE54-8F5FE4A32EA6}"/>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C888ABFA-F0CF-1797-F10A-C5A6A14E44E7}"/>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99" name="Frihandsfigur: Form 98">
              <a:extLst>
                <a:ext uri="{FF2B5EF4-FFF2-40B4-BE49-F238E27FC236}">
                  <a16:creationId xmlns:a16="http://schemas.microsoft.com/office/drawing/2014/main" id="{E19ACB67-EFC4-5F0A-B6E2-78B503366724}"/>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100" name="Frihandsfigur: Form 99">
              <a:extLst>
                <a:ext uri="{FF2B5EF4-FFF2-40B4-BE49-F238E27FC236}">
                  <a16:creationId xmlns:a16="http://schemas.microsoft.com/office/drawing/2014/main" id="{387F9360-DC37-458E-FB22-B70E0E94148D}"/>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101" name="Frihandsfigur: Form 100">
              <a:extLst>
                <a:ext uri="{FF2B5EF4-FFF2-40B4-BE49-F238E27FC236}">
                  <a16:creationId xmlns:a16="http://schemas.microsoft.com/office/drawing/2014/main" id="{0A0A1A89-8B7E-45C8-C0C7-5CFE93325B6C}"/>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102" name="Frihandsfigur: Form 101">
              <a:extLst>
                <a:ext uri="{FF2B5EF4-FFF2-40B4-BE49-F238E27FC236}">
                  <a16:creationId xmlns:a16="http://schemas.microsoft.com/office/drawing/2014/main" id="{281BE15A-15E6-1E88-41D0-31FD5CEC329A}"/>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103" name="Frihandsfigur: Form 102">
              <a:extLst>
                <a:ext uri="{FF2B5EF4-FFF2-40B4-BE49-F238E27FC236}">
                  <a16:creationId xmlns:a16="http://schemas.microsoft.com/office/drawing/2014/main" id="{C9C4DE44-1212-D3D4-C9F4-46CE93900CE1}"/>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104" name="Frihandsfigur: Form 103">
              <a:extLst>
                <a:ext uri="{FF2B5EF4-FFF2-40B4-BE49-F238E27FC236}">
                  <a16:creationId xmlns:a16="http://schemas.microsoft.com/office/drawing/2014/main" id="{71364656-C71F-D283-2F9F-90C625AA8EA5}"/>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105" name="Frihandsfigur: Form 104">
              <a:extLst>
                <a:ext uri="{FF2B5EF4-FFF2-40B4-BE49-F238E27FC236}">
                  <a16:creationId xmlns:a16="http://schemas.microsoft.com/office/drawing/2014/main" id="{CE6A2D34-CDE7-1811-859C-AA09AF21D96D}"/>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106" name="Frihandsfigur: Form 105">
              <a:extLst>
                <a:ext uri="{FF2B5EF4-FFF2-40B4-BE49-F238E27FC236}">
                  <a16:creationId xmlns:a16="http://schemas.microsoft.com/office/drawing/2014/main" id="{B1E4FE94-61F5-59F5-E7EE-B264501F992C}"/>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107" name="Frihandsfigur: Form 106">
              <a:extLst>
                <a:ext uri="{FF2B5EF4-FFF2-40B4-BE49-F238E27FC236}">
                  <a16:creationId xmlns:a16="http://schemas.microsoft.com/office/drawing/2014/main" id="{136591CA-DE68-FA85-C25C-415DA7B5D856}"/>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108" name="Frihandsfigur: Form 107">
              <a:extLst>
                <a:ext uri="{FF2B5EF4-FFF2-40B4-BE49-F238E27FC236}">
                  <a16:creationId xmlns:a16="http://schemas.microsoft.com/office/drawing/2014/main" id="{ADFCF643-86F4-15E0-2DCE-240BC6D70E38}"/>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109" name="Frihandsfigur: Form 108">
              <a:extLst>
                <a:ext uri="{FF2B5EF4-FFF2-40B4-BE49-F238E27FC236}">
                  <a16:creationId xmlns:a16="http://schemas.microsoft.com/office/drawing/2014/main" id="{F9ED7BAB-2CB3-A557-9084-CC0EF601603E}"/>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110" name="Frihandsfigur: Form 109">
              <a:extLst>
                <a:ext uri="{FF2B5EF4-FFF2-40B4-BE49-F238E27FC236}">
                  <a16:creationId xmlns:a16="http://schemas.microsoft.com/office/drawing/2014/main" id="{0B55117B-216C-DEB1-F7F0-E9F6663230F1}"/>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111" name="Frihandsfigur: Form 110">
              <a:extLst>
                <a:ext uri="{FF2B5EF4-FFF2-40B4-BE49-F238E27FC236}">
                  <a16:creationId xmlns:a16="http://schemas.microsoft.com/office/drawing/2014/main" id="{52E1AB0D-98A0-C259-1FE9-DF0FADA3BEA1}"/>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112" name="Frihandsfigur: Form 111">
              <a:extLst>
                <a:ext uri="{FF2B5EF4-FFF2-40B4-BE49-F238E27FC236}">
                  <a16:creationId xmlns:a16="http://schemas.microsoft.com/office/drawing/2014/main" id="{F5187988-63E5-5BD5-41C2-AD30A283CEEF}"/>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113" name="Frihandsfigur: Form 112">
              <a:extLst>
                <a:ext uri="{FF2B5EF4-FFF2-40B4-BE49-F238E27FC236}">
                  <a16:creationId xmlns:a16="http://schemas.microsoft.com/office/drawing/2014/main" id="{BC427C55-BF3D-1798-7D71-2C751724DEE9}"/>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114" name="Frihandsfigur: Form 113">
              <a:extLst>
                <a:ext uri="{FF2B5EF4-FFF2-40B4-BE49-F238E27FC236}">
                  <a16:creationId xmlns:a16="http://schemas.microsoft.com/office/drawing/2014/main" id="{23112175-16E5-E493-06D6-047F867B7B0A}"/>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115" name="Frihandsfigur: Form 114">
              <a:extLst>
                <a:ext uri="{FF2B5EF4-FFF2-40B4-BE49-F238E27FC236}">
                  <a16:creationId xmlns:a16="http://schemas.microsoft.com/office/drawing/2014/main" id="{32822FC3-4CC8-F1F9-6137-871CF995FAC3}"/>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116" name="Frihandsfigur: Form 115">
              <a:extLst>
                <a:ext uri="{FF2B5EF4-FFF2-40B4-BE49-F238E27FC236}">
                  <a16:creationId xmlns:a16="http://schemas.microsoft.com/office/drawing/2014/main" id="{F7FBEBDE-33C2-480D-6765-4FCD59C58C56}"/>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117" name="Frihandsfigur: Form 116">
              <a:extLst>
                <a:ext uri="{FF2B5EF4-FFF2-40B4-BE49-F238E27FC236}">
                  <a16:creationId xmlns:a16="http://schemas.microsoft.com/office/drawing/2014/main" id="{76A1C782-580C-BC07-E170-8F587A38F7E7}"/>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
        <p:nvSpPr>
          <p:cNvPr id="5" name="xxLanguageTextBox">
            <a:extLst>
              <a:ext uri="{FF2B5EF4-FFF2-40B4-BE49-F238E27FC236}">
                <a16:creationId xmlns:a16="http://schemas.microsoft.com/office/drawing/2014/main" id="{A5DA3FA1-E691-8F9A-ED95-59254ACD016A}"/>
              </a:ext>
            </a:extLst>
          </p:cNvPr>
          <p:cNvSpPr/>
          <p:nvPr userDrawn="1">
            <p:custDataLst>
              <p:tags r:id="rId44"/>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729" r:id="rId4"/>
    <p:sldLayoutId id="2147483679" r:id="rId5"/>
    <p:sldLayoutId id="2147483730" r:id="rId6"/>
    <p:sldLayoutId id="2147483732" r:id="rId7"/>
    <p:sldLayoutId id="2147483680" r:id="rId8"/>
    <p:sldLayoutId id="2147483681" r:id="rId9"/>
    <p:sldLayoutId id="2147483733" r:id="rId10"/>
    <p:sldLayoutId id="2147483682" r:id="rId11"/>
    <p:sldLayoutId id="2147483683" r:id="rId12"/>
    <p:sldLayoutId id="2147483698" r:id="rId13"/>
    <p:sldLayoutId id="2147483687" r:id="rId14"/>
    <p:sldLayoutId id="2147483688" r:id="rId15"/>
    <p:sldLayoutId id="2147483716" r:id="rId16"/>
    <p:sldLayoutId id="2147483717" r:id="rId17"/>
    <p:sldLayoutId id="2147483699" r:id="rId18"/>
    <p:sldLayoutId id="2147483721" r:id="rId19"/>
    <p:sldLayoutId id="2147483726" r:id="rId20"/>
    <p:sldLayoutId id="2147483723" r:id="rId21"/>
    <p:sldLayoutId id="2147483725" r:id="rId22"/>
    <p:sldLayoutId id="2147483696" r:id="rId23"/>
    <p:sldLayoutId id="2147483709" r:id="rId24"/>
    <p:sldLayoutId id="2147483702" r:id="rId25"/>
    <p:sldLayoutId id="2147483694" r:id="rId26"/>
    <p:sldLayoutId id="2147483707" r:id="rId27"/>
    <p:sldLayoutId id="2147483700" r:id="rId28"/>
    <p:sldLayoutId id="2147483695" r:id="rId29"/>
    <p:sldLayoutId id="2147483727" r:id="rId30"/>
    <p:sldLayoutId id="2147483710" r:id="rId31"/>
    <p:sldLayoutId id="2147483711" r:id="rId32"/>
    <p:sldLayoutId id="2147483718" r:id="rId33"/>
    <p:sldLayoutId id="2147483704" r:id="rId34"/>
    <p:sldLayoutId id="2147483692" r:id="rId35"/>
    <p:sldLayoutId id="2147483693" r:id="rId36"/>
    <p:sldLayoutId id="2147483736" r:id="rId37"/>
    <p:sldLayoutId id="2147483714" r:id="rId38"/>
    <p:sldLayoutId id="2147483703" r:id="rId39"/>
    <p:sldLayoutId id="2147483655" r:id="rId40"/>
    <p:sldLayoutId id="2147483737" r:id="rId41"/>
  </p:sldLayoutIdLst>
  <p:hf hdr="0" ftr="0" dt="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ledsys.lio.se/Document/Published/7379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93FC-2F4A-EDFD-1EE6-085656E2BB3F}"/>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F31E8D7F-2F71-33FF-D9CA-9050C0842E83}"/>
              </a:ext>
            </a:extLst>
          </p:cNvPr>
          <p:cNvSpPr/>
          <p:nvPr/>
        </p:nvSpPr>
        <p:spPr>
          <a:xfrm>
            <a:off x="5967663" y="0"/>
            <a:ext cx="6224337"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2" name="Rubrik 1">
            <a:extLst>
              <a:ext uri="{FF2B5EF4-FFF2-40B4-BE49-F238E27FC236}">
                <a16:creationId xmlns:a16="http://schemas.microsoft.com/office/drawing/2014/main" id="{0DCDC5F9-1250-BA69-69CB-74A5540C6D77}"/>
              </a:ext>
            </a:extLst>
          </p:cNvPr>
          <p:cNvSpPr>
            <a:spLocks noGrp="1"/>
          </p:cNvSpPr>
          <p:nvPr>
            <p:ph type="ctrTitle"/>
          </p:nvPr>
        </p:nvSpPr>
        <p:spPr>
          <a:xfrm>
            <a:off x="568371" y="1193374"/>
            <a:ext cx="9073650" cy="1446149"/>
          </a:xfrm>
        </p:spPr>
        <p:txBody>
          <a:bodyPr/>
          <a:lstStyle/>
          <a:p>
            <a:r>
              <a:rPr lang="sv-SE" noProof="0" dirty="0"/>
              <a:t>Handlingsplan för </a:t>
            </a:r>
            <a:br>
              <a:rPr lang="sv-SE" noProof="0" dirty="0"/>
            </a:br>
            <a:r>
              <a:rPr lang="sv-SE" noProof="0" dirty="0"/>
              <a:t>ökad patientsäkerhet</a:t>
            </a:r>
          </a:p>
        </p:txBody>
      </p:sp>
      <p:sp>
        <p:nvSpPr>
          <p:cNvPr id="3" name="Underrubrik 2">
            <a:extLst>
              <a:ext uri="{FF2B5EF4-FFF2-40B4-BE49-F238E27FC236}">
                <a16:creationId xmlns:a16="http://schemas.microsoft.com/office/drawing/2014/main" id="{17FEED85-9CDE-DCC1-85E3-84BBFF8FDD26}"/>
              </a:ext>
            </a:extLst>
          </p:cNvPr>
          <p:cNvSpPr>
            <a:spLocks noGrp="1"/>
          </p:cNvSpPr>
          <p:nvPr>
            <p:ph type="subTitle" idx="1"/>
          </p:nvPr>
        </p:nvSpPr>
        <p:spPr>
          <a:xfrm>
            <a:off x="568371" y="2700422"/>
            <a:ext cx="9073650" cy="846870"/>
          </a:xfrm>
        </p:spPr>
        <p:txBody>
          <a:bodyPr/>
          <a:lstStyle/>
          <a:p>
            <a:r>
              <a:rPr lang="sv-SE" noProof="0" dirty="0"/>
              <a:t>2026-2031</a:t>
            </a:r>
          </a:p>
        </p:txBody>
      </p:sp>
      <p:pic>
        <p:nvPicPr>
          <p:cNvPr id="4" name="Platshållare för innehåll 11">
            <a:extLst>
              <a:ext uri="{FF2B5EF4-FFF2-40B4-BE49-F238E27FC236}">
                <a16:creationId xmlns:a16="http://schemas.microsoft.com/office/drawing/2014/main" id="{2AE624C0-8F6C-9BEB-27EC-8E62F4250AB1}"/>
              </a:ext>
            </a:extLst>
          </p:cNvPr>
          <p:cNvPicPr>
            <a:picLocks noChangeAspect="1"/>
          </p:cNvPicPr>
          <p:nvPr/>
        </p:nvPicPr>
        <p:blipFill>
          <a:blip r:embed="rId3"/>
          <a:stretch>
            <a:fillRect/>
          </a:stretch>
        </p:blipFill>
        <p:spPr>
          <a:xfrm>
            <a:off x="6528994" y="433137"/>
            <a:ext cx="5101674" cy="5991726"/>
          </a:xfrm>
          <a:prstGeom prst="rect">
            <a:avLst/>
          </a:prstGeom>
        </p:spPr>
      </p:pic>
      <p:sp>
        <p:nvSpPr>
          <p:cNvPr id="6" name="textruta 5">
            <a:extLst>
              <a:ext uri="{FF2B5EF4-FFF2-40B4-BE49-F238E27FC236}">
                <a16:creationId xmlns:a16="http://schemas.microsoft.com/office/drawing/2014/main" id="{F140B536-CEF5-F53D-5AFC-148C30F13A52}"/>
              </a:ext>
            </a:extLst>
          </p:cNvPr>
          <p:cNvSpPr txBox="1"/>
          <p:nvPr/>
        </p:nvSpPr>
        <p:spPr>
          <a:xfrm>
            <a:off x="196769" y="6301752"/>
            <a:ext cx="3391382" cy="246221"/>
          </a:xfrm>
          <a:prstGeom prst="rect">
            <a:avLst/>
          </a:prstGeom>
          <a:noFill/>
        </p:spPr>
        <p:txBody>
          <a:bodyPr wrap="square" lIns="0" tIns="0" rIns="0" bIns="0" rtlCol="0">
            <a:spAutoFit/>
          </a:bodyPr>
          <a:lstStyle/>
          <a:p>
            <a:pPr algn="l"/>
            <a:r>
              <a:rPr lang="sv-SE" sz="1600" dirty="0">
                <a:solidFill>
                  <a:schemeClr val="bg1"/>
                </a:solidFill>
                <a:hlinkClick r:id="rId4"/>
              </a:rPr>
              <a:t>Öppna handlingsplanen i </a:t>
            </a:r>
            <a:r>
              <a:rPr lang="sv-SE" sz="1600" dirty="0" err="1">
                <a:solidFill>
                  <a:schemeClr val="bg1"/>
                </a:solidFill>
                <a:hlinkClick r:id="rId4"/>
              </a:rPr>
              <a:t>Dokumenta</a:t>
            </a:r>
            <a:endParaRPr lang="sv-SE" sz="1600" dirty="0">
              <a:solidFill>
                <a:schemeClr val="bg1"/>
              </a:solidFill>
            </a:endParaRPr>
          </a:p>
        </p:txBody>
      </p:sp>
    </p:spTree>
    <p:extLst>
      <p:ext uri="{BB962C8B-B14F-4D97-AF65-F5344CB8AC3E}">
        <p14:creationId xmlns:p14="http://schemas.microsoft.com/office/powerpoint/2010/main" val="342094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67ED8-B91E-D7F1-7AF2-30E9CD8B8F2E}"/>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4516DC29-0A6B-BD0D-E5AE-F173F890D111}"/>
              </a:ext>
            </a:extLst>
          </p:cNvPr>
          <p:cNvSpPr/>
          <p:nvPr/>
        </p:nvSpPr>
        <p:spPr>
          <a:xfrm>
            <a:off x="1" y="1337482"/>
            <a:ext cx="12191999" cy="4183036"/>
          </a:xfrm>
          <a:prstGeom prst="rect">
            <a:avLst/>
          </a:prstGeom>
          <a:solidFill>
            <a:srgbClr val="0861CE">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Roboto"/>
              <a:ea typeface="+mn-ea"/>
              <a:cs typeface="+mn-cs"/>
            </a:endParaRPr>
          </a:p>
        </p:txBody>
      </p:sp>
      <p:sp>
        <p:nvSpPr>
          <p:cNvPr id="3" name="Platshållare för bildnummer 2">
            <a:extLst>
              <a:ext uri="{FF2B5EF4-FFF2-40B4-BE49-F238E27FC236}">
                <a16:creationId xmlns:a16="http://schemas.microsoft.com/office/drawing/2014/main" id="{4337FBBD-748E-6BD6-DD62-07177438F4ED}"/>
              </a:ext>
            </a:extLst>
          </p:cNvPr>
          <p:cNvSpPr>
            <a:spLocks noGrp="1"/>
          </p:cNvSpPr>
          <p:nvPr>
            <p:ph type="sldNum" sz="quarter" idx="12"/>
          </p:nvPr>
        </p:nvSpPr>
        <p:spPr/>
        <p:txBody>
          <a:bodyPr/>
          <a:lstStyle/>
          <a:p>
            <a:fld id="{5204B58B-0420-4827-A2A8-7A3D043AFDDE}" type="slidenum">
              <a:rPr lang="sv-SE" noProof="0" smtClean="0"/>
              <a:t>10</a:t>
            </a:fld>
            <a:endParaRPr lang="sv-SE" noProof="0" dirty="0"/>
          </a:p>
        </p:txBody>
      </p:sp>
      <p:sp>
        <p:nvSpPr>
          <p:cNvPr id="7" name="Platshållare för innehåll 3">
            <a:extLst>
              <a:ext uri="{FF2B5EF4-FFF2-40B4-BE49-F238E27FC236}">
                <a16:creationId xmlns:a16="http://schemas.microsoft.com/office/drawing/2014/main" id="{5190603B-B2AF-EBB2-F800-6ED481452587}"/>
              </a:ext>
            </a:extLst>
          </p:cNvPr>
          <p:cNvSpPr txBox="1">
            <a:spLocks/>
          </p:cNvSpPr>
          <p:nvPr/>
        </p:nvSpPr>
        <p:spPr>
          <a:xfrm>
            <a:off x="2515507" y="2549733"/>
            <a:ext cx="8758238" cy="3398418"/>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dirty="0"/>
              <a:t>Samverkan patientnämnden för helhetsbild.	</a:t>
            </a:r>
          </a:p>
          <a:p>
            <a:r>
              <a:rPr lang="sv-SE" noProof="0" dirty="0"/>
              <a:t>Användande av resultatet av Nationell patientenkät.	</a:t>
            </a:r>
          </a:p>
          <a:p>
            <a:r>
              <a:rPr lang="sv-SE" noProof="0" dirty="0"/>
              <a:t>Lokalt arbeta med verksamhetens egna synpunkter/klagomål samt verksamhetsspecifika kvalitetsregister.</a:t>
            </a:r>
          </a:p>
          <a:p>
            <a:r>
              <a:rPr lang="sv-SE" noProof="0" dirty="0"/>
              <a:t>Utarbeta rutin och säkerställ kompetensöverföring. Identifiera och hantera risker.	</a:t>
            </a:r>
          </a:p>
          <a:p>
            <a:r>
              <a:rPr lang="sv-SE" noProof="0" dirty="0"/>
              <a:t>Utarbeta arbetssätt och säkerställ kompetensöverföring. Involvering i vårdens utformning.</a:t>
            </a:r>
          </a:p>
        </p:txBody>
      </p:sp>
      <p:sp>
        <p:nvSpPr>
          <p:cNvPr id="10" name="Rektangel 9">
            <a:extLst>
              <a:ext uri="{FF2B5EF4-FFF2-40B4-BE49-F238E27FC236}">
                <a16:creationId xmlns:a16="http://schemas.microsoft.com/office/drawing/2014/main" id="{EB1D6E75-137F-9CC7-EAEE-22A76E7CFF5B}"/>
              </a:ext>
            </a:extLst>
          </p:cNvPr>
          <p:cNvSpPr/>
          <p:nvPr/>
        </p:nvSpPr>
        <p:spPr>
          <a:xfrm rot="199095">
            <a:off x="9113200" y="1169507"/>
            <a:ext cx="2148931" cy="4635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rgbClr val="000000"/>
                </a:solidFill>
              </a:rPr>
              <a:t>Exempel på insatser</a:t>
            </a:r>
          </a:p>
        </p:txBody>
      </p:sp>
      <p:sp>
        <p:nvSpPr>
          <p:cNvPr id="4" name="Höger klammerparentes 3">
            <a:extLst>
              <a:ext uri="{FF2B5EF4-FFF2-40B4-BE49-F238E27FC236}">
                <a16:creationId xmlns:a16="http://schemas.microsoft.com/office/drawing/2014/main" id="{2DE8015B-B7DE-971F-B1BA-110EA1E95DDA}"/>
              </a:ext>
            </a:extLst>
          </p:cNvPr>
          <p:cNvSpPr/>
          <p:nvPr/>
        </p:nvSpPr>
        <p:spPr>
          <a:xfrm rot="10800000">
            <a:off x="2182583" y="4038711"/>
            <a:ext cx="239012" cy="32657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Höger klammerparentes 7">
            <a:extLst>
              <a:ext uri="{FF2B5EF4-FFF2-40B4-BE49-F238E27FC236}">
                <a16:creationId xmlns:a16="http://schemas.microsoft.com/office/drawing/2014/main" id="{35BF7797-7371-752C-5C4B-EE04998B9531}"/>
              </a:ext>
            </a:extLst>
          </p:cNvPr>
          <p:cNvSpPr/>
          <p:nvPr/>
        </p:nvSpPr>
        <p:spPr>
          <a:xfrm rot="10800000">
            <a:off x="2182581" y="2571505"/>
            <a:ext cx="239014" cy="132423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a:extLst>
              <a:ext uri="{FF2B5EF4-FFF2-40B4-BE49-F238E27FC236}">
                <a16:creationId xmlns:a16="http://schemas.microsoft.com/office/drawing/2014/main" id="{C38046EA-CE40-B704-D55E-9D5DE2AB1A5E}"/>
              </a:ext>
            </a:extLst>
          </p:cNvPr>
          <p:cNvSpPr/>
          <p:nvPr/>
        </p:nvSpPr>
        <p:spPr>
          <a:xfrm rot="10800000">
            <a:off x="2182580" y="4474027"/>
            <a:ext cx="239015" cy="32657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4447FA78-7683-87A2-2185-35EB604A09A0}"/>
              </a:ext>
            </a:extLst>
          </p:cNvPr>
          <p:cNvSpPr txBox="1"/>
          <p:nvPr/>
        </p:nvSpPr>
        <p:spPr>
          <a:xfrm>
            <a:off x="320658" y="297818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Har vården </a:t>
            </a:r>
            <a:br>
              <a:rPr lang="sv-SE" sz="1200" b="1" cap="all" spc="200" dirty="0">
                <a:solidFill>
                  <a:schemeClr val="dk1"/>
                </a:solidFill>
              </a:rPr>
            </a:br>
            <a:r>
              <a:rPr lang="sv-SE" sz="1200" b="1" cap="all" spc="200" dirty="0">
                <a:solidFill>
                  <a:schemeClr val="dk1"/>
                </a:solidFill>
              </a:rPr>
              <a:t>varit säker?</a:t>
            </a:r>
          </a:p>
        </p:txBody>
      </p:sp>
      <p:sp>
        <p:nvSpPr>
          <p:cNvPr id="2" name="textruta 1">
            <a:extLst>
              <a:ext uri="{FF2B5EF4-FFF2-40B4-BE49-F238E27FC236}">
                <a16:creationId xmlns:a16="http://schemas.microsoft.com/office/drawing/2014/main" id="{B516FCF6-E320-1F3F-959E-1434BF5685FF}"/>
              </a:ext>
            </a:extLst>
          </p:cNvPr>
          <p:cNvSpPr txBox="1"/>
          <p:nvPr/>
        </p:nvSpPr>
        <p:spPr>
          <a:xfrm>
            <a:off x="320658" y="3933764"/>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Är vården säker </a:t>
            </a:r>
            <a:br>
              <a:rPr lang="sv-SE" sz="1200" b="1" cap="all" spc="200" dirty="0">
                <a:solidFill>
                  <a:schemeClr val="dk1"/>
                </a:solidFill>
              </a:rPr>
            </a:br>
            <a:r>
              <a:rPr lang="sv-SE" sz="1200" b="1" cap="all" spc="200" dirty="0">
                <a:solidFill>
                  <a:schemeClr val="dk1"/>
                </a:solidFill>
              </a:rPr>
              <a:t>här och nu?</a:t>
            </a:r>
          </a:p>
        </p:txBody>
      </p:sp>
      <p:sp>
        <p:nvSpPr>
          <p:cNvPr id="5" name="textruta 4">
            <a:extLst>
              <a:ext uri="{FF2B5EF4-FFF2-40B4-BE49-F238E27FC236}">
                <a16:creationId xmlns:a16="http://schemas.microsoft.com/office/drawing/2014/main" id="{6DF7416A-3163-6F3A-D0F7-198DA0161EF5}"/>
              </a:ext>
            </a:extLst>
          </p:cNvPr>
          <p:cNvSpPr txBox="1"/>
          <p:nvPr/>
        </p:nvSpPr>
        <p:spPr>
          <a:xfrm>
            <a:off x="320658" y="4381638"/>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Kommer den att </a:t>
            </a:r>
            <a:br>
              <a:rPr lang="sv-SE" sz="1200" b="1" cap="all" spc="200" dirty="0">
                <a:solidFill>
                  <a:schemeClr val="dk1"/>
                </a:solidFill>
              </a:rPr>
            </a:br>
            <a:r>
              <a:rPr lang="sv-SE" sz="1200" b="1" cap="all" spc="200" dirty="0">
                <a:solidFill>
                  <a:schemeClr val="dk1"/>
                </a:solidFill>
              </a:rPr>
              <a:t>vara säker?</a:t>
            </a:r>
          </a:p>
        </p:txBody>
      </p:sp>
      <p:sp>
        <p:nvSpPr>
          <p:cNvPr id="13" name="textruta 12">
            <a:extLst>
              <a:ext uri="{FF2B5EF4-FFF2-40B4-BE49-F238E27FC236}">
                <a16:creationId xmlns:a16="http://schemas.microsoft.com/office/drawing/2014/main" id="{8BA37E6D-7C06-4FC3-836D-74A7125700CC}"/>
              </a:ext>
            </a:extLst>
          </p:cNvPr>
          <p:cNvSpPr txBox="1"/>
          <p:nvPr/>
        </p:nvSpPr>
        <p:spPr>
          <a:xfrm>
            <a:off x="288000" y="1593802"/>
            <a:ext cx="9922800" cy="523220"/>
          </a:xfrm>
          <a:prstGeom prst="rect">
            <a:avLst/>
          </a:prstGeom>
          <a:noFill/>
        </p:spPr>
        <p:txBody>
          <a:bodyPr wrap="square">
            <a:spAutoFit/>
          </a:bodyPr>
          <a:lstStyle/>
          <a:p>
            <a:r>
              <a:rPr lang="sv-SE" sz="2800" b="1" dirty="0"/>
              <a:t>Förutsättning 4: Patienten som medskapare</a:t>
            </a:r>
          </a:p>
        </p:txBody>
      </p:sp>
    </p:spTree>
    <p:extLst>
      <p:ext uri="{BB962C8B-B14F-4D97-AF65-F5344CB8AC3E}">
        <p14:creationId xmlns:p14="http://schemas.microsoft.com/office/powerpoint/2010/main" val="157626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42DE792-FC47-2B9D-5C0F-30CFF4807731}"/>
              </a:ext>
            </a:extLst>
          </p:cNvPr>
          <p:cNvSpPr/>
          <p:nvPr/>
        </p:nvSpPr>
        <p:spPr>
          <a:xfrm>
            <a:off x="0" y="1843040"/>
            <a:ext cx="12192000" cy="4138574"/>
          </a:xfrm>
          <a:prstGeom prst="rect">
            <a:avLst/>
          </a:prstGeom>
          <a:solidFill>
            <a:srgbClr val="D9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2" name="Rubrik 1">
            <a:extLst>
              <a:ext uri="{FF2B5EF4-FFF2-40B4-BE49-F238E27FC236}">
                <a16:creationId xmlns:a16="http://schemas.microsoft.com/office/drawing/2014/main" id="{E75EE976-52BE-EC63-EACF-344F2059C912}"/>
              </a:ext>
            </a:extLst>
          </p:cNvPr>
          <p:cNvSpPr>
            <a:spLocks noGrp="1"/>
          </p:cNvSpPr>
          <p:nvPr>
            <p:ph type="title"/>
          </p:nvPr>
        </p:nvSpPr>
        <p:spPr/>
        <p:txBody>
          <a:bodyPr/>
          <a:lstStyle/>
          <a:p>
            <a:r>
              <a:rPr lang="sv-SE" dirty="0"/>
              <a:t>Egenkontroll – stöd för verksamheter</a:t>
            </a:r>
          </a:p>
        </p:txBody>
      </p:sp>
      <p:sp>
        <p:nvSpPr>
          <p:cNvPr id="3" name="Platshållare för bildnummer 2">
            <a:extLst>
              <a:ext uri="{FF2B5EF4-FFF2-40B4-BE49-F238E27FC236}">
                <a16:creationId xmlns:a16="http://schemas.microsoft.com/office/drawing/2014/main" id="{CB741995-38FF-FE13-ED2C-30D24A45FA84}"/>
              </a:ext>
            </a:extLst>
          </p:cNvPr>
          <p:cNvSpPr>
            <a:spLocks noGrp="1"/>
          </p:cNvSpPr>
          <p:nvPr>
            <p:ph type="sldNum" sz="quarter" idx="12"/>
          </p:nvPr>
        </p:nvSpPr>
        <p:spPr/>
        <p:txBody>
          <a:bodyPr/>
          <a:lstStyle/>
          <a:p>
            <a:fld id="{5204B58B-0420-4827-A2A8-7A3D043AFDDE}" type="slidenum">
              <a:rPr lang="sv-SE" smtClean="0"/>
              <a:t>11</a:t>
            </a:fld>
            <a:endParaRPr lang="sv-SE" dirty="0"/>
          </a:p>
        </p:txBody>
      </p:sp>
      <p:pic>
        <p:nvPicPr>
          <p:cNvPr id="6" name="Bildobjekt 5">
            <a:extLst>
              <a:ext uri="{FF2B5EF4-FFF2-40B4-BE49-F238E27FC236}">
                <a16:creationId xmlns:a16="http://schemas.microsoft.com/office/drawing/2014/main" id="{052FF649-16E3-6DDD-E7E0-56535439756A}"/>
              </a:ext>
            </a:extLst>
          </p:cNvPr>
          <p:cNvPicPr>
            <a:picLocks noChangeAspect="1"/>
          </p:cNvPicPr>
          <p:nvPr/>
        </p:nvPicPr>
        <p:blipFill>
          <a:blip r:embed="rId3"/>
          <a:stretch>
            <a:fillRect/>
          </a:stretch>
        </p:blipFill>
        <p:spPr>
          <a:xfrm rot="21365101">
            <a:off x="2330729" y="1622855"/>
            <a:ext cx="6081287" cy="3101609"/>
          </a:xfrm>
          <a:prstGeom prst="rect">
            <a:avLst/>
          </a:prstGeom>
          <a:ln>
            <a:solidFill>
              <a:schemeClr val="accent1"/>
            </a:solidFill>
          </a:ln>
        </p:spPr>
      </p:pic>
      <p:pic>
        <p:nvPicPr>
          <p:cNvPr id="8" name="Bildobjekt 7">
            <a:extLst>
              <a:ext uri="{FF2B5EF4-FFF2-40B4-BE49-F238E27FC236}">
                <a16:creationId xmlns:a16="http://schemas.microsoft.com/office/drawing/2014/main" id="{C8F93E1F-1FF9-4B86-CD60-D56E6B7C9466}"/>
              </a:ext>
            </a:extLst>
          </p:cNvPr>
          <p:cNvPicPr>
            <a:picLocks noChangeAspect="1"/>
          </p:cNvPicPr>
          <p:nvPr/>
        </p:nvPicPr>
        <p:blipFill>
          <a:blip r:embed="rId4"/>
          <a:stretch>
            <a:fillRect/>
          </a:stretch>
        </p:blipFill>
        <p:spPr>
          <a:xfrm rot="181193">
            <a:off x="2634626" y="2400182"/>
            <a:ext cx="6073666" cy="3932261"/>
          </a:xfrm>
          <a:prstGeom prst="rect">
            <a:avLst/>
          </a:prstGeom>
          <a:ln>
            <a:solidFill>
              <a:schemeClr val="accent1"/>
            </a:solidFill>
          </a:ln>
        </p:spPr>
      </p:pic>
      <p:pic>
        <p:nvPicPr>
          <p:cNvPr id="10" name="Bildobjekt 9">
            <a:extLst>
              <a:ext uri="{FF2B5EF4-FFF2-40B4-BE49-F238E27FC236}">
                <a16:creationId xmlns:a16="http://schemas.microsoft.com/office/drawing/2014/main" id="{73AE2B02-712A-88C0-B49B-6EA9E925766C}"/>
              </a:ext>
            </a:extLst>
          </p:cNvPr>
          <p:cNvPicPr>
            <a:picLocks noChangeAspect="1"/>
          </p:cNvPicPr>
          <p:nvPr/>
        </p:nvPicPr>
        <p:blipFill>
          <a:blip r:embed="rId5"/>
          <a:stretch>
            <a:fillRect/>
          </a:stretch>
        </p:blipFill>
        <p:spPr>
          <a:xfrm rot="21319863">
            <a:off x="3765276" y="2764519"/>
            <a:ext cx="6073666" cy="3223539"/>
          </a:xfrm>
          <a:prstGeom prst="rect">
            <a:avLst/>
          </a:prstGeom>
          <a:ln>
            <a:solidFill>
              <a:schemeClr val="accent1"/>
            </a:solidFill>
          </a:ln>
        </p:spPr>
      </p:pic>
    </p:spTree>
    <p:extLst>
      <p:ext uri="{BB962C8B-B14F-4D97-AF65-F5344CB8AC3E}">
        <p14:creationId xmlns:p14="http://schemas.microsoft.com/office/powerpoint/2010/main" val="200867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921C-D5DF-B293-D96E-0280B824144F}"/>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29C8CAE5-C72E-A41A-8258-DD7DB18FDE70}"/>
              </a:ext>
            </a:extLst>
          </p:cNvPr>
          <p:cNvSpPr>
            <a:spLocks noGrp="1"/>
          </p:cNvSpPr>
          <p:nvPr>
            <p:ph type="subTitle" idx="1"/>
          </p:nvPr>
        </p:nvSpPr>
        <p:spPr>
          <a:xfrm>
            <a:off x="697220" y="5016145"/>
            <a:ext cx="9073650" cy="369332"/>
          </a:xfrm>
        </p:spPr>
        <p:txBody>
          <a:bodyPr vert="horz" lIns="0" tIns="0" rIns="0" bIns="0" rtlCol="0">
            <a:noAutofit/>
          </a:bodyPr>
          <a:lstStyle/>
          <a:p>
            <a:pPr>
              <a:lnSpc>
                <a:spcPct val="110000"/>
              </a:lnSpc>
              <a:spcBef>
                <a:spcPts val="1400"/>
              </a:spcBef>
            </a:pPr>
            <a:r>
              <a:rPr lang="sv-SE" sz="1800" b="1" cap="all" spc="200" dirty="0"/>
              <a:t>Kontakt</a:t>
            </a:r>
          </a:p>
        </p:txBody>
      </p:sp>
      <p:sp>
        <p:nvSpPr>
          <p:cNvPr id="11" name="textruta 10">
            <a:extLst>
              <a:ext uri="{FF2B5EF4-FFF2-40B4-BE49-F238E27FC236}">
                <a16:creationId xmlns:a16="http://schemas.microsoft.com/office/drawing/2014/main" id="{09874735-EFE3-A746-5527-33C965B94CE9}"/>
              </a:ext>
            </a:extLst>
          </p:cNvPr>
          <p:cNvSpPr txBox="1"/>
          <p:nvPr/>
        </p:nvSpPr>
        <p:spPr>
          <a:xfrm>
            <a:off x="592765" y="5319559"/>
            <a:ext cx="6097772" cy="400110"/>
          </a:xfrm>
          <a:prstGeom prst="rect">
            <a:avLst/>
          </a:prstGeom>
          <a:noFill/>
        </p:spPr>
        <p:txBody>
          <a:bodyPr wrap="square">
            <a:spAutoFit/>
          </a:bodyPr>
          <a:lstStyle/>
          <a:p>
            <a:r>
              <a:rPr lang="sv-SE" sz="2000" dirty="0">
                <a:solidFill>
                  <a:schemeClr val="bg1"/>
                </a:solidFill>
                <a:latin typeface="+mj-lt"/>
              </a:rPr>
              <a:t>cheflakarenheten@regionostergotland.se</a:t>
            </a:r>
          </a:p>
        </p:txBody>
      </p:sp>
      <p:pic>
        <p:nvPicPr>
          <p:cNvPr id="5" name="Bildobjekt 4" descr="En bild som visar text, Teckensnitt, logotyp, cirkel">
            <a:extLst>
              <a:ext uri="{FF2B5EF4-FFF2-40B4-BE49-F238E27FC236}">
                <a16:creationId xmlns:a16="http://schemas.microsoft.com/office/drawing/2014/main" id="{C19EF528-F3B8-6FA1-8047-0D0751538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808" y="1010716"/>
            <a:ext cx="5050972" cy="5002868"/>
          </a:xfrm>
          <a:prstGeom prst="rect">
            <a:avLst/>
          </a:prstGeom>
        </p:spPr>
      </p:pic>
    </p:spTree>
    <p:extLst>
      <p:ext uri="{BB962C8B-B14F-4D97-AF65-F5344CB8AC3E}">
        <p14:creationId xmlns:p14="http://schemas.microsoft.com/office/powerpoint/2010/main" val="12525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sertedImage">
            <a:extLst>
              <a:ext uri="{FF2B5EF4-FFF2-40B4-BE49-F238E27FC236}">
                <a16:creationId xmlns:a16="http://schemas.microsoft.com/office/drawing/2014/main" id="{763B7BB6-307F-6D75-81F9-8D690BCB9AB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825" r="20825"/>
          <a:stretch>
            <a:fillRect/>
          </a:stretch>
        </p:blipFill>
        <p:spPr/>
      </p:pic>
      <p:sp>
        <p:nvSpPr>
          <p:cNvPr id="3" name="Rubrik 2">
            <a:extLst>
              <a:ext uri="{FF2B5EF4-FFF2-40B4-BE49-F238E27FC236}">
                <a16:creationId xmlns:a16="http://schemas.microsoft.com/office/drawing/2014/main" id="{30E766EC-45C3-7505-B968-B113494B1E54}"/>
              </a:ext>
            </a:extLst>
          </p:cNvPr>
          <p:cNvSpPr>
            <a:spLocks noGrp="1"/>
          </p:cNvSpPr>
          <p:nvPr>
            <p:ph type="title"/>
          </p:nvPr>
        </p:nvSpPr>
        <p:spPr/>
        <p:txBody>
          <a:bodyPr/>
          <a:lstStyle/>
          <a:p>
            <a:r>
              <a:rPr lang="sv-SE" noProof="0" dirty="0"/>
              <a:t>Varför en handlingsplan?</a:t>
            </a:r>
          </a:p>
        </p:txBody>
      </p:sp>
      <p:sp>
        <p:nvSpPr>
          <p:cNvPr id="4" name="Platshållare för innehåll 3">
            <a:extLst>
              <a:ext uri="{FF2B5EF4-FFF2-40B4-BE49-F238E27FC236}">
                <a16:creationId xmlns:a16="http://schemas.microsoft.com/office/drawing/2014/main" id="{8E68F5B3-848F-44BA-B678-0D5E56E84F98}"/>
              </a:ext>
            </a:extLst>
          </p:cNvPr>
          <p:cNvSpPr>
            <a:spLocks noGrp="1"/>
          </p:cNvSpPr>
          <p:nvPr>
            <p:ph sz="half" idx="1"/>
          </p:nvPr>
        </p:nvSpPr>
        <p:spPr/>
        <p:txBody>
          <a:bodyPr/>
          <a:lstStyle/>
          <a:p>
            <a:r>
              <a:rPr lang="sv-SE" b="1" noProof="0" dirty="0"/>
              <a:t>Målet: Ingen patient ska drabbas av </a:t>
            </a:r>
            <a:r>
              <a:rPr lang="sv-SE" b="1" noProof="0" dirty="0" err="1"/>
              <a:t>vårdskada</a:t>
            </a:r>
            <a:endParaRPr lang="sv-SE" b="1" noProof="0" dirty="0"/>
          </a:p>
          <a:p>
            <a:r>
              <a:rPr lang="sv-SE" noProof="0" dirty="0"/>
              <a:t>Vi bygger vidare på det goda arbete som redan görs</a:t>
            </a:r>
          </a:p>
          <a:p>
            <a:r>
              <a:rPr lang="sv-SE" noProof="0" dirty="0"/>
              <a:t>Planen utgår från Socialstyrelsens nationella ramverk och Region Östergötlands strategi för ökad patientsäkerhet </a:t>
            </a:r>
          </a:p>
          <a:p>
            <a:r>
              <a:rPr lang="sv-SE" noProof="0" dirty="0"/>
              <a:t>Tillämpas på olika sätt i </a:t>
            </a:r>
            <a:r>
              <a:rPr lang="sv-SE" dirty="0"/>
              <a:t>olika PE och verksamheter</a:t>
            </a:r>
            <a:endParaRPr lang="sv-SE" noProof="0" dirty="0"/>
          </a:p>
        </p:txBody>
      </p:sp>
      <p:sp>
        <p:nvSpPr>
          <p:cNvPr id="5" name="Platshållare för bildnummer 4">
            <a:extLst>
              <a:ext uri="{FF2B5EF4-FFF2-40B4-BE49-F238E27FC236}">
                <a16:creationId xmlns:a16="http://schemas.microsoft.com/office/drawing/2014/main" id="{9A9A7895-6623-E42C-D44D-3ABD397DE761}"/>
              </a:ext>
            </a:extLst>
          </p:cNvPr>
          <p:cNvSpPr>
            <a:spLocks noGrp="1"/>
          </p:cNvSpPr>
          <p:nvPr>
            <p:ph type="sldNum" sz="quarter" idx="12"/>
          </p:nvPr>
        </p:nvSpPr>
        <p:spPr/>
        <p:txBody>
          <a:bodyPr/>
          <a:lstStyle/>
          <a:p>
            <a:fld id="{5204B58B-0420-4827-A2A8-7A3D043AFDDE}" type="slidenum">
              <a:rPr lang="sv-SE" noProof="0" smtClean="0"/>
              <a:t>2</a:t>
            </a:fld>
            <a:endParaRPr lang="sv-SE" noProof="0" dirty="0"/>
          </a:p>
        </p:txBody>
      </p:sp>
    </p:spTree>
    <p:extLst>
      <p:ext uri="{BB962C8B-B14F-4D97-AF65-F5344CB8AC3E}">
        <p14:creationId xmlns:p14="http://schemas.microsoft.com/office/powerpoint/2010/main" val="43290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8ACC687-AE21-EEF3-748D-D9C247EEB133}"/>
              </a:ext>
            </a:extLst>
          </p:cNvPr>
          <p:cNvSpPr/>
          <p:nvPr/>
        </p:nvSpPr>
        <p:spPr>
          <a:xfrm>
            <a:off x="0" y="0"/>
            <a:ext cx="12192000" cy="6858000"/>
          </a:xfrm>
          <a:prstGeom prst="rect">
            <a:avLst/>
          </a:prstGeom>
          <a:solidFill>
            <a:srgbClr val="9F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1" name="Rektangel 10">
            <a:extLst>
              <a:ext uri="{FF2B5EF4-FFF2-40B4-BE49-F238E27FC236}">
                <a16:creationId xmlns:a16="http://schemas.microsoft.com/office/drawing/2014/main" id="{A9C42B9E-F06B-C98B-4177-581E939B3A55}"/>
              </a:ext>
            </a:extLst>
          </p:cNvPr>
          <p:cNvSpPr/>
          <p:nvPr/>
        </p:nvSpPr>
        <p:spPr>
          <a:xfrm>
            <a:off x="772688" y="3342833"/>
            <a:ext cx="8088284" cy="9397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3" name="Rektangel 12">
            <a:extLst>
              <a:ext uri="{FF2B5EF4-FFF2-40B4-BE49-F238E27FC236}">
                <a16:creationId xmlns:a16="http://schemas.microsoft.com/office/drawing/2014/main" id="{C82DD192-F9C0-78A1-E5F7-7E2B72B1E372}"/>
              </a:ext>
            </a:extLst>
          </p:cNvPr>
          <p:cNvSpPr/>
          <p:nvPr/>
        </p:nvSpPr>
        <p:spPr>
          <a:xfrm>
            <a:off x="772687" y="2256993"/>
            <a:ext cx="9198627" cy="939790"/>
          </a:xfrm>
          <a:prstGeom prst="rect">
            <a:avLst/>
          </a:prstGeom>
          <a:solidFill>
            <a:srgbClr val="2A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9" name="textruta 8">
            <a:extLst>
              <a:ext uri="{FF2B5EF4-FFF2-40B4-BE49-F238E27FC236}">
                <a16:creationId xmlns:a16="http://schemas.microsoft.com/office/drawing/2014/main" id="{0716CF81-CF95-2177-A8CB-AD8DBA77F3D6}"/>
              </a:ext>
            </a:extLst>
          </p:cNvPr>
          <p:cNvSpPr txBox="1"/>
          <p:nvPr/>
        </p:nvSpPr>
        <p:spPr>
          <a:xfrm>
            <a:off x="772688" y="2123613"/>
            <a:ext cx="9781011" cy="2308324"/>
          </a:xfrm>
          <a:prstGeom prst="rect">
            <a:avLst/>
          </a:prstGeom>
          <a:noFill/>
        </p:spPr>
        <p:txBody>
          <a:bodyPr wrap="square">
            <a:spAutoFit/>
          </a:bodyPr>
          <a:lstStyle/>
          <a:p>
            <a:r>
              <a:rPr lang="sv-SE" sz="7200" b="1" dirty="0">
                <a:solidFill>
                  <a:srgbClr val="FFFFFF"/>
                </a:solidFill>
              </a:rPr>
              <a:t>Patientsäkerhet är ett </a:t>
            </a:r>
            <a:r>
              <a:rPr lang="sv-SE" sz="7200" b="1" dirty="0">
                <a:solidFill>
                  <a:srgbClr val="2A6C81"/>
                </a:solidFill>
              </a:rPr>
              <a:t>gemensamt ansvar</a:t>
            </a:r>
          </a:p>
        </p:txBody>
      </p:sp>
      <p:sp>
        <p:nvSpPr>
          <p:cNvPr id="2" name="Platshållare för bildnummer 1">
            <a:extLst>
              <a:ext uri="{FF2B5EF4-FFF2-40B4-BE49-F238E27FC236}">
                <a16:creationId xmlns:a16="http://schemas.microsoft.com/office/drawing/2014/main" id="{C3F8768D-6018-997F-7E97-73D0EC384FFB}"/>
              </a:ext>
            </a:extLst>
          </p:cNvPr>
          <p:cNvSpPr>
            <a:spLocks noGrp="1"/>
          </p:cNvSpPr>
          <p:nvPr>
            <p:ph type="sldNum" sz="quarter" idx="12"/>
          </p:nvPr>
        </p:nvSpPr>
        <p:spPr/>
        <p:txBody>
          <a:bodyPr/>
          <a:lstStyle/>
          <a:p>
            <a:fld id="{5204B58B-0420-4827-A2A8-7A3D043AFDDE}" type="slidenum">
              <a:rPr lang="sv-SE" smtClean="0"/>
              <a:t>3</a:t>
            </a:fld>
            <a:endParaRPr lang="sv-SE" dirty="0"/>
          </a:p>
        </p:txBody>
      </p:sp>
      <p:grpSp>
        <p:nvGrpSpPr>
          <p:cNvPr id="15" name="Region Östergötland">
            <a:extLst>
              <a:ext uri="{FF2B5EF4-FFF2-40B4-BE49-F238E27FC236}">
                <a16:creationId xmlns:a16="http://schemas.microsoft.com/office/drawing/2014/main" id="{D9737C50-5FFA-31A4-1AA0-1732F512A8BB}"/>
              </a:ext>
              <a:ext uri="{C183D7F6-B498-43B3-948B-1728B52AA6E4}">
                <adec:decorative xmlns:adec="http://schemas.microsoft.com/office/drawing/2017/decorative" val="1"/>
              </a:ext>
            </a:extLst>
          </p:cNvPr>
          <p:cNvGrpSpPr/>
          <p:nvPr/>
        </p:nvGrpSpPr>
        <p:grpSpPr>
          <a:xfrm>
            <a:off x="10574113" y="6231792"/>
            <a:ext cx="1616646" cy="433117"/>
            <a:chOff x="10580645" y="6231792"/>
            <a:chExt cx="1616646" cy="433117"/>
          </a:xfrm>
        </p:grpSpPr>
        <p:sp>
          <p:nvSpPr>
            <p:cNvPr id="16" name="Frihandsfigur: Form 15">
              <a:extLst>
                <a:ext uri="{FF2B5EF4-FFF2-40B4-BE49-F238E27FC236}">
                  <a16:creationId xmlns:a16="http://schemas.microsoft.com/office/drawing/2014/main" id="{AC7BFFB9-B65C-8931-0A2B-A3AF31F19F74}"/>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0E6A9CCB-9D45-8F76-2472-021BF848827A}"/>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3" name="Logotypplatta">
            <a:extLst>
              <a:ext uri="{FF2B5EF4-FFF2-40B4-BE49-F238E27FC236}">
                <a16:creationId xmlns:a16="http://schemas.microsoft.com/office/drawing/2014/main" id="{C0B2478D-544B-32A5-F1CF-E72A433D5C5A}"/>
              </a:ext>
            </a:extLst>
          </p:cNvPr>
          <p:cNvSpPr/>
          <p:nvPr/>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5" name="Region Östergötland">
            <a:extLst>
              <a:ext uri="{FF2B5EF4-FFF2-40B4-BE49-F238E27FC236}">
                <a16:creationId xmlns:a16="http://schemas.microsoft.com/office/drawing/2014/main" id="{06F56374-5E77-61C4-7125-C5A8B394A602}"/>
              </a:ext>
            </a:extLst>
          </p:cNvPr>
          <p:cNvSpPr/>
          <p:nvPr/>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114592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377C40D-FECE-753A-71F4-E7676F5AA59D}"/>
              </a:ext>
            </a:extLst>
          </p:cNvPr>
          <p:cNvSpPr/>
          <p:nvPr/>
        </p:nvSpPr>
        <p:spPr>
          <a:xfrm>
            <a:off x="0" y="1910080"/>
            <a:ext cx="12192000" cy="3606800"/>
          </a:xfrm>
          <a:prstGeom prst="rect">
            <a:avLst/>
          </a:prstGeom>
          <a:solidFill>
            <a:srgbClr val="D9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noProof="0" dirty="0"/>
          </a:p>
        </p:txBody>
      </p:sp>
      <p:sp>
        <p:nvSpPr>
          <p:cNvPr id="2" name="Rubrik 1">
            <a:extLst>
              <a:ext uri="{FF2B5EF4-FFF2-40B4-BE49-F238E27FC236}">
                <a16:creationId xmlns:a16="http://schemas.microsoft.com/office/drawing/2014/main" id="{06BD111B-24D4-6E02-C3BD-734E70527FB2}"/>
              </a:ext>
            </a:extLst>
          </p:cNvPr>
          <p:cNvSpPr>
            <a:spLocks noGrp="1"/>
          </p:cNvSpPr>
          <p:nvPr>
            <p:ph type="title"/>
          </p:nvPr>
        </p:nvSpPr>
        <p:spPr/>
        <p:txBody>
          <a:bodyPr/>
          <a:lstStyle/>
          <a:p>
            <a:r>
              <a:rPr lang="sv-SE" noProof="0" dirty="0"/>
              <a:t>Utgångspunkt:</a:t>
            </a:r>
            <a:br>
              <a:rPr lang="sv-SE" noProof="0" dirty="0"/>
            </a:br>
            <a:r>
              <a:rPr lang="sv-SE" dirty="0"/>
              <a:t>- d</a:t>
            </a:r>
            <a:r>
              <a:rPr lang="sv-SE" noProof="0" dirty="0"/>
              <a:t>e fyra grundläggande förutsättningarna</a:t>
            </a:r>
          </a:p>
        </p:txBody>
      </p:sp>
      <p:sp>
        <p:nvSpPr>
          <p:cNvPr id="3" name="Platshållare för bildnummer 2">
            <a:extLst>
              <a:ext uri="{FF2B5EF4-FFF2-40B4-BE49-F238E27FC236}">
                <a16:creationId xmlns:a16="http://schemas.microsoft.com/office/drawing/2014/main" id="{CFB77D40-D70A-AF40-FCBF-33258DEF1A30}"/>
              </a:ext>
            </a:extLst>
          </p:cNvPr>
          <p:cNvSpPr>
            <a:spLocks noGrp="1"/>
          </p:cNvSpPr>
          <p:nvPr>
            <p:ph type="sldNum" sz="quarter" idx="10"/>
          </p:nvPr>
        </p:nvSpPr>
        <p:spPr/>
        <p:txBody>
          <a:bodyPr/>
          <a:lstStyle/>
          <a:p>
            <a:fld id="{5204B58B-0420-4827-A2A8-7A3D043AFDDE}" type="slidenum">
              <a:rPr lang="sv-SE" noProof="0" smtClean="0"/>
              <a:pPr/>
              <a:t>4</a:t>
            </a:fld>
            <a:endParaRPr lang="sv-SE" noProof="0" dirty="0"/>
          </a:p>
        </p:txBody>
      </p:sp>
      <p:pic>
        <p:nvPicPr>
          <p:cNvPr id="5" name="Bildobjekt 4">
            <a:extLst>
              <a:ext uri="{FF2B5EF4-FFF2-40B4-BE49-F238E27FC236}">
                <a16:creationId xmlns:a16="http://schemas.microsoft.com/office/drawing/2014/main" id="{9F96944E-3003-DB4E-5E9F-1B5AF791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2300712"/>
            <a:ext cx="2397210" cy="2344994"/>
          </a:xfrm>
          <a:prstGeom prst="rect">
            <a:avLst/>
          </a:prstGeom>
        </p:spPr>
      </p:pic>
      <p:pic>
        <p:nvPicPr>
          <p:cNvPr id="7" name="Bildobjekt 6">
            <a:extLst>
              <a:ext uri="{FF2B5EF4-FFF2-40B4-BE49-F238E27FC236}">
                <a16:creationId xmlns:a16="http://schemas.microsoft.com/office/drawing/2014/main" id="{1AB763A2-D611-BA87-052E-7A1884E23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603" y="2276979"/>
            <a:ext cx="2368728" cy="2368728"/>
          </a:xfrm>
          <a:prstGeom prst="rect">
            <a:avLst/>
          </a:prstGeom>
        </p:spPr>
      </p:pic>
      <p:pic>
        <p:nvPicPr>
          <p:cNvPr id="9" name="Bildobjekt 8">
            <a:extLst>
              <a:ext uri="{FF2B5EF4-FFF2-40B4-BE49-F238E27FC236}">
                <a16:creationId xmlns:a16="http://schemas.microsoft.com/office/drawing/2014/main" id="{331CC731-9498-600C-13BE-9CC1410CE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804" y="2272232"/>
            <a:ext cx="2368728" cy="2373475"/>
          </a:xfrm>
          <a:prstGeom prst="rect">
            <a:avLst/>
          </a:prstGeom>
        </p:spPr>
      </p:pic>
      <p:pic>
        <p:nvPicPr>
          <p:cNvPr id="11" name="Bildobjekt 10">
            <a:extLst>
              <a:ext uri="{FF2B5EF4-FFF2-40B4-BE49-F238E27FC236}">
                <a16:creationId xmlns:a16="http://schemas.microsoft.com/office/drawing/2014/main" id="{81362348-60EE-B6E9-88C5-287879569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1614" y="2272230"/>
            <a:ext cx="2368728" cy="2373475"/>
          </a:xfrm>
          <a:prstGeom prst="rect">
            <a:avLst/>
          </a:prstGeom>
        </p:spPr>
      </p:pic>
      <p:sp>
        <p:nvSpPr>
          <p:cNvPr id="13" name="textruta 12">
            <a:extLst>
              <a:ext uri="{FF2B5EF4-FFF2-40B4-BE49-F238E27FC236}">
                <a16:creationId xmlns:a16="http://schemas.microsoft.com/office/drawing/2014/main" id="{BA06A894-3747-2C96-5632-8D58C01CC57B}"/>
              </a:ext>
            </a:extLst>
          </p:cNvPr>
          <p:cNvSpPr txBox="1"/>
          <p:nvPr/>
        </p:nvSpPr>
        <p:spPr>
          <a:xfrm>
            <a:off x="468000" y="4814751"/>
            <a:ext cx="2397760" cy="492443"/>
          </a:xfrm>
          <a:prstGeom prst="rect">
            <a:avLst/>
          </a:prstGeom>
          <a:noFill/>
        </p:spPr>
        <p:txBody>
          <a:bodyPr wrap="square" lIns="0" tIns="0" rIns="0" bIns="0" rtlCol="0">
            <a:spAutoFit/>
          </a:bodyPr>
          <a:lstStyle/>
          <a:p>
            <a:pPr algn="ctr"/>
            <a:r>
              <a:rPr lang="sv-SE" sz="1600" noProof="0" dirty="0"/>
              <a:t>Engagerad ledning och tydlig styrning</a:t>
            </a:r>
          </a:p>
        </p:txBody>
      </p:sp>
      <p:sp>
        <p:nvSpPr>
          <p:cNvPr id="14" name="textruta 13">
            <a:extLst>
              <a:ext uri="{FF2B5EF4-FFF2-40B4-BE49-F238E27FC236}">
                <a16:creationId xmlns:a16="http://schemas.microsoft.com/office/drawing/2014/main" id="{FE604965-CA1D-142B-299C-64EDAF965901}"/>
              </a:ext>
            </a:extLst>
          </p:cNvPr>
          <p:cNvSpPr txBox="1"/>
          <p:nvPr/>
        </p:nvSpPr>
        <p:spPr>
          <a:xfrm>
            <a:off x="3172087" y="4774163"/>
            <a:ext cx="2397760" cy="492443"/>
          </a:xfrm>
          <a:prstGeom prst="rect">
            <a:avLst/>
          </a:prstGeom>
          <a:noFill/>
        </p:spPr>
        <p:txBody>
          <a:bodyPr wrap="square" lIns="0" tIns="0" rIns="0" bIns="0" rtlCol="0">
            <a:spAutoFit/>
          </a:bodyPr>
          <a:lstStyle/>
          <a:p>
            <a:pPr algn="ctr"/>
            <a:r>
              <a:rPr lang="sv-SE" sz="1600" noProof="0" dirty="0"/>
              <a:t>En god </a:t>
            </a:r>
          </a:p>
          <a:p>
            <a:pPr algn="ctr"/>
            <a:r>
              <a:rPr lang="sv-SE" sz="1600" noProof="0" dirty="0"/>
              <a:t>säkerhetskultur</a:t>
            </a:r>
          </a:p>
        </p:txBody>
      </p:sp>
      <p:sp>
        <p:nvSpPr>
          <p:cNvPr id="15" name="textruta 14">
            <a:extLst>
              <a:ext uri="{FF2B5EF4-FFF2-40B4-BE49-F238E27FC236}">
                <a16:creationId xmlns:a16="http://schemas.microsoft.com/office/drawing/2014/main" id="{D9EE38C2-36F1-0A9E-F154-4A565A2F585B}"/>
              </a:ext>
            </a:extLst>
          </p:cNvPr>
          <p:cNvSpPr txBox="1"/>
          <p:nvPr/>
        </p:nvSpPr>
        <p:spPr>
          <a:xfrm>
            <a:off x="5936804" y="4774163"/>
            <a:ext cx="2397760" cy="492443"/>
          </a:xfrm>
          <a:prstGeom prst="rect">
            <a:avLst/>
          </a:prstGeom>
          <a:noFill/>
        </p:spPr>
        <p:txBody>
          <a:bodyPr wrap="square" lIns="0" tIns="0" rIns="0" bIns="0" rtlCol="0">
            <a:spAutoFit/>
          </a:bodyPr>
          <a:lstStyle/>
          <a:p>
            <a:pPr algn="ctr"/>
            <a:r>
              <a:rPr lang="sv-SE" sz="1600" noProof="0" dirty="0"/>
              <a:t>Adekvat kunskap</a:t>
            </a:r>
          </a:p>
          <a:p>
            <a:pPr algn="ctr"/>
            <a:r>
              <a:rPr lang="sv-SE" sz="1600" noProof="0" dirty="0"/>
              <a:t>och kompetens</a:t>
            </a:r>
          </a:p>
        </p:txBody>
      </p:sp>
      <p:sp>
        <p:nvSpPr>
          <p:cNvPr id="16" name="textruta 15">
            <a:extLst>
              <a:ext uri="{FF2B5EF4-FFF2-40B4-BE49-F238E27FC236}">
                <a16:creationId xmlns:a16="http://schemas.microsoft.com/office/drawing/2014/main" id="{6EBCB0DC-6147-9299-D5DC-5342E62321AE}"/>
              </a:ext>
            </a:extLst>
          </p:cNvPr>
          <p:cNvSpPr txBox="1"/>
          <p:nvPr/>
        </p:nvSpPr>
        <p:spPr>
          <a:xfrm>
            <a:off x="8707098" y="4774163"/>
            <a:ext cx="2397760" cy="492443"/>
          </a:xfrm>
          <a:prstGeom prst="rect">
            <a:avLst/>
          </a:prstGeom>
          <a:noFill/>
        </p:spPr>
        <p:txBody>
          <a:bodyPr wrap="square" lIns="0" tIns="0" rIns="0" bIns="0" rtlCol="0">
            <a:spAutoFit/>
          </a:bodyPr>
          <a:lstStyle/>
          <a:p>
            <a:pPr algn="ctr"/>
            <a:r>
              <a:rPr lang="sv-SE" sz="1600" noProof="0" dirty="0"/>
              <a:t>Patienten som medskapare</a:t>
            </a:r>
          </a:p>
        </p:txBody>
      </p:sp>
    </p:spTree>
    <p:extLst>
      <p:ext uri="{BB962C8B-B14F-4D97-AF65-F5344CB8AC3E}">
        <p14:creationId xmlns:p14="http://schemas.microsoft.com/office/powerpoint/2010/main" val="308396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85777-EA35-EAC0-D3D0-FDFD44C6C01D}"/>
            </a:ext>
          </a:extLst>
        </p:cNvPr>
        <p:cNvGrpSpPr/>
        <p:nvPr/>
      </p:nvGrpSpPr>
      <p:grpSpPr>
        <a:xfrm>
          <a:off x="0" y="0"/>
          <a:ext cx="0" cy="0"/>
          <a:chOff x="0" y="0"/>
          <a:chExt cx="0" cy="0"/>
        </a:xfrm>
      </p:grpSpPr>
      <p:sp>
        <p:nvSpPr>
          <p:cNvPr id="8" name="Rektangel 7">
            <a:extLst>
              <a:ext uri="{FF2B5EF4-FFF2-40B4-BE49-F238E27FC236}">
                <a16:creationId xmlns:a16="http://schemas.microsoft.com/office/drawing/2014/main" id="{97E82B52-078B-474B-9383-AAE2144CA5F0}"/>
              </a:ext>
            </a:extLst>
          </p:cNvPr>
          <p:cNvSpPr/>
          <p:nvPr/>
        </p:nvSpPr>
        <p:spPr>
          <a:xfrm>
            <a:off x="0" y="1905415"/>
            <a:ext cx="12192000" cy="3606800"/>
          </a:xfrm>
          <a:prstGeom prst="rect">
            <a:avLst/>
          </a:prstGeom>
          <a:solidFill>
            <a:srgbClr val="D9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noProof="0" dirty="0"/>
          </a:p>
        </p:txBody>
      </p:sp>
      <p:sp>
        <p:nvSpPr>
          <p:cNvPr id="2" name="Rubrik 1">
            <a:extLst>
              <a:ext uri="{FF2B5EF4-FFF2-40B4-BE49-F238E27FC236}">
                <a16:creationId xmlns:a16="http://schemas.microsoft.com/office/drawing/2014/main" id="{DB1B29D1-69BE-0F86-F59B-4B13EE7F0158}"/>
              </a:ext>
            </a:extLst>
          </p:cNvPr>
          <p:cNvSpPr>
            <a:spLocks noGrp="1"/>
          </p:cNvSpPr>
          <p:nvPr>
            <p:ph type="title"/>
          </p:nvPr>
        </p:nvSpPr>
        <p:spPr/>
        <p:txBody>
          <a:bodyPr/>
          <a:lstStyle/>
          <a:p>
            <a:r>
              <a:rPr lang="sv-SE" noProof="0" dirty="0"/>
              <a:t>Övergripande frågor i arbetet</a:t>
            </a:r>
          </a:p>
        </p:txBody>
      </p:sp>
      <p:sp>
        <p:nvSpPr>
          <p:cNvPr id="3" name="Platshållare för bildnummer 2">
            <a:extLst>
              <a:ext uri="{FF2B5EF4-FFF2-40B4-BE49-F238E27FC236}">
                <a16:creationId xmlns:a16="http://schemas.microsoft.com/office/drawing/2014/main" id="{E97D98D3-3FC3-F8A2-C796-EF47EB6F8A7D}"/>
              </a:ext>
            </a:extLst>
          </p:cNvPr>
          <p:cNvSpPr>
            <a:spLocks noGrp="1"/>
          </p:cNvSpPr>
          <p:nvPr>
            <p:ph type="sldNum" sz="quarter" idx="10"/>
          </p:nvPr>
        </p:nvSpPr>
        <p:spPr/>
        <p:txBody>
          <a:bodyPr/>
          <a:lstStyle/>
          <a:p>
            <a:fld id="{5204B58B-0420-4827-A2A8-7A3D043AFDDE}" type="slidenum">
              <a:rPr lang="sv-SE" noProof="0" smtClean="0"/>
              <a:pPr/>
              <a:t>5</a:t>
            </a:fld>
            <a:endParaRPr lang="sv-SE" noProof="0" dirty="0"/>
          </a:p>
        </p:txBody>
      </p:sp>
      <p:sp>
        <p:nvSpPr>
          <p:cNvPr id="12" name="Kommer den">
            <a:extLst>
              <a:ext uri="{FF2B5EF4-FFF2-40B4-BE49-F238E27FC236}">
                <a16:creationId xmlns:a16="http://schemas.microsoft.com/office/drawing/2014/main" id="{C869AF20-4703-F077-421A-D57BBE90B2E7}"/>
              </a:ext>
            </a:extLst>
          </p:cNvPr>
          <p:cNvSpPr>
            <a:spLocks noChangeAspect="1"/>
          </p:cNvSpPr>
          <p:nvPr/>
        </p:nvSpPr>
        <p:spPr>
          <a:xfrm>
            <a:off x="4944000" y="2556815"/>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sz="1600"/>
              <a:t>Kommer den</a:t>
            </a:r>
            <a:br>
              <a:rPr lang="sv-SE" sz="1600"/>
            </a:br>
            <a:r>
              <a:rPr lang="sv-SE" sz="1600"/>
              <a:t>att </a:t>
            </a:r>
            <a:r>
              <a:rPr lang="sv-SE" sz="1600" dirty="0"/>
              <a:t>vara säker?</a:t>
            </a:r>
          </a:p>
        </p:txBody>
      </p:sp>
      <p:sp>
        <p:nvSpPr>
          <p:cNvPr id="11" name="Är vården">
            <a:extLst>
              <a:ext uri="{FF2B5EF4-FFF2-40B4-BE49-F238E27FC236}">
                <a16:creationId xmlns:a16="http://schemas.microsoft.com/office/drawing/2014/main" id="{4D250277-10D6-26FE-03E1-240D1EB5EBCD}"/>
              </a:ext>
            </a:extLst>
          </p:cNvPr>
          <p:cNvSpPr>
            <a:spLocks noChangeAspect="1"/>
          </p:cNvSpPr>
          <p:nvPr/>
        </p:nvSpPr>
        <p:spPr>
          <a:xfrm>
            <a:off x="4944000" y="2556815"/>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sz="1600" dirty="0"/>
              <a:t>Är </a:t>
            </a:r>
            <a:r>
              <a:rPr lang="sv-SE" sz="1600"/>
              <a:t>vården säker</a:t>
            </a:r>
            <a:br>
              <a:rPr lang="sv-SE" sz="1600"/>
            </a:br>
            <a:r>
              <a:rPr lang="sv-SE" sz="1600"/>
              <a:t>här </a:t>
            </a:r>
            <a:r>
              <a:rPr lang="sv-SE" sz="1600" dirty="0"/>
              <a:t>och nu?</a:t>
            </a:r>
          </a:p>
        </p:txBody>
      </p:sp>
      <p:sp>
        <p:nvSpPr>
          <p:cNvPr id="10" name="Har vården">
            <a:extLst>
              <a:ext uri="{FF2B5EF4-FFF2-40B4-BE49-F238E27FC236}">
                <a16:creationId xmlns:a16="http://schemas.microsoft.com/office/drawing/2014/main" id="{5E69ACEB-DBD8-31B7-A5EE-50EA81AF1A31}"/>
              </a:ext>
            </a:extLst>
          </p:cNvPr>
          <p:cNvSpPr>
            <a:spLocks noChangeAspect="1"/>
          </p:cNvSpPr>
          <p:nvPr/>
        </p:nvSpPr>
        <p:spPr>
          <a:xfrm>
            <a:off x="4944000" y="2556815"/>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sz="1600"/>
              <a:t>Har vården</a:t>
            </a:r>
            <a:br>
              <a:rPr lang="sv-SE" sz="1600"/>
            </a:br>
            <a:r>
              <a:rPr lang="sv-SE" sz="1600"/>
              <a:t>varit </a:t>
            </a:r>
            <a:r>
              <a:rPr lang="sv-SE" sz="1600" dirty="0"/>
              <a:t>säker?</a:t>
            </a:r>
          </a:p>
        </p:txBody>
      </p:sp>
      <p:pic>
        <p:nvPicPr>
          <p:cNvPr id="5" name="Bildobjekt 4">
            <a:extLst>
              <a:ext uri="{FF2B5EF4-FFF2-40B4-BE49-F238E27FC236}">
                <a16:creationId xmlns:a16="http://schemas.microsoft.com/office/drawing/2014/main" id="{F153F5B9-C8CA-437B-702F-67FE3AB508DD}"/>
              </a:ext>
            </a:extLst>
          </p:cNvPr>
          <p:cNvPicPr>
            <a:picLocks noChangeAspect="1"/>
          </p:cNvPicPr>
          <p:nvPr/>
        </p:nvPicPr>
        <p:blipFill>
          <a:blip r:embed="rId3"/>
          <a:srcRect l="1128" t="8173" r="1365" b="8804"/>
          <a:stretch>
            <a:fillRect/>
          </a:stretch>
        </p:blipFill>
        <p:spPr>
          <a:xfrm>
            <a:off x="3976517" y="1589332"/>
            <a:ext cx="4238966" cy="4238966"/>
          </a:xfrm>
          <a:custGeom>
            <a:avLst/>
            <a:gdLst>
              <a:gd name="connsiteX0" fmla="*/ 2044800 w 4089600"/>
              <a:gd name="connsiteY0" fmla="*/ 0 h 4089600"/>
              <a:gd name="connsiteX1" fmla="*/ 4089600 w 4089600"/>
              <a:gd name="connsiteY1" fmla="*/ 2044800 h 4089600"/>
              <a:gd name="connsiteX2" fmla="*/ 2044800 w 4089600"/>
              <a:gd name="connsiteY2" fmla="*/ 4089600 h 4089600"/>
              <a:gd name="connsiteX3" fmla="*/ 0 w 4089600"/>
              <a:gd name="connsiteY3" fmla="*/ 2044800 h 4089600"/>
              <a:gd name="connsiteX4" fmla="*/ 2044800 w 4089600"/>
              <a:gd name="connsiteY4" fmla="*/ 0 h 40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600" h="4089600">
                <a:moveTo>
                  <a:pt x="2044800" y="0"/>
                </a:moveTo>
                <a:cubicBezTo>
                  <a:pt x="3174112" y="0"/>
                  <a:pt x="4089600" y="915488"/>
                  <a:pt x="4089600" y="2044800"/>
                </a:cubicBezTo>
                <a:cubicBezTo>
                  <a:pt x="4089600" y="3174112"/>
                  <a:pt x="3174112" y="4089600"/>
                  <a:pt x="2044800" y="4089600"/>
                </a:cubicBezTo>
                <a:cubicBezTo>
                  <a:pt x="915488" y="4089600"/>
                  <a:pt x="0" y="3174112"/>
                  <a:pt x="0" y="2044800"/>
                </a:cubicBezTo>
                <a:cubicBezTo>
                  <a:pt x="0" y="915488"/>
                  <a:pt x="915488" y="0"/>
                  <a:pt x="2044800" y="0"/>
                </a:cubicBezTo>
                <a:close/>
              </a:path>
            </a:pathLst>
          </a:custGeom>
        </p:spPr>
      </p:pic>
    </p:spTree>
    <p:extLst>
      <p:ext uri="{BB962C8B-B14F-4D97-AF65-F5344CB8AC3E}">
        <p14:creationId xmlns:p14="http://schemas.microsoft.com/office/powerpoint/2010/main" val="242467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F1A9-B17C-D63F-BED3-BA78092102AA}"/>
            </a:ext>
          </a:extLst>
        </p:cNvPr>
        <p:cNvGrpSpPr/>
        <p:nvPr/>
      </p:nvGrpSpPr>
      <p:grpSpPr>
        <a:xfrm>
          <a:off x="0" y="0"/>
          <a:ext cx="0" cy="0"/>
          <a:chOff x="0" y="0"/>
          <a:chExt cx="0" cy="0"/>
        </a:xfrm>
      </p:grpSpPr>
      <p:sp>
        <p:nvSpPr>
          <p:cNvPr id="8" name="Rektangel 7">
            <a:extLst>
              <a:ext uri="{FF2B5EF4-FFF2-40B4-BE49-F238E27FC236}">
                <a16:creationId xmlns:a16="http://schemas.microsoft.com/office/drawing/2014/main" id="{9FD59E5A-4B4D-3399-2751-9FA05594B2FD}"/>
              </a:ext>
            </a:extLst>
          </p:cNvPr>
          <p:cNvSpPr/>
          <p:nvPr/>
        </p:nvSpPr>
        <p:spPr>
          <a:xfrm>
            <a:off x="0" y="1910080"/>
            <a:ext cx="12192000" cy="3606800"/>
          </a:xfrm>
          <a:prstGeom prst="rect">
            <a:avLst/>
          </a:prstGeom>
          <a:solidFill>
            <a:srgbClr val="D9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noProof="0" dirty="0"/>
          </a:p>
        </p:txBody>
      </p:sp>
      <p:sp>
        <p:nvSpPr>
          <p:cNvPr id="2" name="Rubrik 1">
            <a:extLst>
              <a:ext uri="{FF2B5EF4-FFF2-40B4-BE49-F238E27FC236}">
                <a16:creationId xmlns:a16="http://schemas.microsoft.com/office/drawing/2014/main" id="{C8C7E08A-A27E-86A3-098B-10D6274D138B}"/>
              </a:ext>
            </a:extLst>
          </p:cNvPr>
          <p:cNvSpPr>
            <a:spLocks noGrp="1"/>
          </p:cNvSpPr>
          <p:nvPr>
            <p:ph type="title"/>
          </p:nvPr>
        </p:nvSpPr>
        <p:spPr/>
        <p:txBody>
          <a:bodyPr/>
          <a:lstStyle/>
          <a:p>
            <a:r>
              <a:rPr lang="sv-SE" noProof="0" dirty="0"/>
              <a:t>Övergripande frågor i arbetet</a:t>
            </a:r>
          </a:p>
        </p:txBody>
      </p:sp>
      <p:sp>
        <p:nvSpPr>
          <p:cNvPr id="3" name="Platshållare för bildnummer 2">
            <a:extLst>
              <a:ext uri="{FF2B5EF4-FFF2-40B4-BE49-F238E27FC236}">
                <a16:creationId xmlns:a16="http://schemas.microsoft.com/office/drawing/2014/main" id="{B5A096EA-939E-68DA-C030-C89353224FE5}"/>
              </a:ext>
            </a:extLst>
          </p:cNvPr>
          <p:cNvSpPr>
            <a:spLocks noGrp="1"/>
          </p:cNvSpPr>
          <p:nvPr>
            <p:ph type="sldNum" sz="quarter" idx="10"/>
          </p:nvPr>
        </p:nvSpPr>
        <p:spPr/>
        <p:txBody>
          <a:bodyPr/>
          <a:lstStyle/>
          <a:p>
            <a:fld id="{5204B58B-0420-4827-A2A8-7A3D043AFDDE}" type="slidenum">
              <a:rPr lang="sv-SE" noProof="0" smtClean="0"/>
              <a:pPr/>
              <a:t>6</a:t>
            </a:fld>
            <a:endParaRPr lang="sv-SE" noProof="0" dirty="0"/>
          </a:p>
        </p:txBody>
      </p:sp>
      <p:sp>
        <p:nvSpPr>
          <p:cNvPr id="12" name="Kommer den">
            <a:extLst>
              <a:ext uri="{FF2B5EF4-FFF2-40B4-BE49-F238E27FC236}">
                <a16:creationId xmlns:a16="http://schemas.microsoft.com/office/drawing/2014/main" id="{3980412C-6F38-9712-1BB2-34AC412219BE}"/>
              </a:ext>
            </a:extLst>
          </p:cNvPr>
          <p:cNvSpPr>
            <a:spLocks noChangeAspect="1"/>
          </p:cNvSpPr>
          <p:nvPr/>
        </p:nvSpPr>
        <p:spPr>
          <a:xfrm>
            <a:off x="7982361" y="2260535"/>
            <a:ext cx="2905890" cy="2905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a:t>Kommer den</a:t>
            </a:r>
            <a:br>
              <a:rPr lang="sv-SE"/>
            </a:br>
            <a:r>
              <a:rPr lang="sv-SE"/>
              <a:t>att </a:t>
            </a:r>
            <a:r>
              <a:rPr lang="sv-SE" dirty="0"/>
              <a:t>vara säker?</a:t>
            </a:r>
          </a:p>
        </p:txBody>
      </p:sp>
      <p:sp>
        <p:nvSpPr>
          <p:cNvPr id="11" name="Är vården">
            <a:extLst>
              <a:ext uri="{FF2B5EF4-FFF2-40B4-BE49-F238E27FC236}">
                <a16:creationId xmlns:a16="http://schemas.microsoft.com/office/drawing/2014/main" id="{EBB81E87-C520-2CF0-86CF-DBAA85CC5A17}"/>
              </a:ext>
            </a:extLst>
          </p:cNvPr>
          <p:cNvSpPr>
            <a:spLocks noChangeAspect="1"/>
          </p:cNvSpPr>
          <p:nvPr/>
        </p:nvSpPr>
        <p:spPr>
          <a:xfrm>
            <a:off x="4629935" y="2260535"/>
            <a:ext cx="2905890" cy="2905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dirty="0"/>
              <a:t>Är </a:t>
            </a:r>
            <a:r>
              <a:rPr lang="sv-SE"/>
              <a:t>vården säker</a:t>
            </a:r>
            <a:br>
              <a:rPr lang="sv-SE"/>
            </a:br>
            <a:r>
              <a:rPr lang="sv-SE"/>
              <a:t>här </a:t>
            </a:r>
            <a:r>
              <a:rPr lang="sv-SE" dirty="0"/>
              <a:t>och nu?</a:t>
            </a:r>
          </a:p>
        </p:txBody>
      </p:sp>
      <p:sp>
        <p:nvSpPr>
          <p:cNvPr id="10" name="Har vården">
            <a:extLst>
              <a:ext uri="{FF2B5EF4-FFF2-40B4-BE49-F238E27FC236}">
                <a16:creationId xmlns:a16="http://schemas.microsoft.com/office/drawing/2014/main" id="{FA5B3A61-78C0-F5BE-1674-D799903E10A3}"/>
              </a:ext>
            </a:extLst>
          </p:cNvPr>
          <p:cNvSpPr>
            <a:spLocks noChangeAspect="1"/>
          </p:cNvSpPr>
          <p:nvPr/>
        </p:nvSpPr>
        <p:spPr>
          <a:xfrm>
            <a:off x="1277509" y="2260535"/>
            <a:ext cx="2905890" cy="2905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a:t>Har vården</a:t>
            </a:r>
            <a:br>
              <a:rPr lang="sv-SE"/>
            </a:br>
            <a:r>
              <a:rPr lang="sv-SE"/>
              <a:t>varit </a:t>
            </a:r>
            <a:r>
              <a:rPr lang="sv-SE" dirty="0"/>
              <a:t>säker?</a:t>
            </a:r>
          </a:p>
        </p:txBody>
      </p:sp>
      <p:pic>
        <p:nvPicPr>
          <p:cNvPr id="5" name="Bildobjekt 4">
            <a:extLst>
              <a:ext uri="{FF2B5EF4-FFF2-40B4-BE49-F238E27FC236}">
                <a16:creationId xmlns:a16="http://schemas.microsoft.com/office/drawing/2014/main" id="{A4874504-1B1C-B7AC-3577-0E0D7B364387}"/>
              </a:ext>
            </a:extLst>
          </p:cNvPr>
          <p:cNvPicPr>
            <a:picLocks noChangeAspect="1"/>
          </p:cNvPicPr>
          <p:nvPr/>
        </p:nvPicPr>
        <p:blipFill>
          <a:blip r:embed="rId3">
            <a:alphaModFix/>
          </a:blip>
          <a:srcRect l="1128" t="8173" r="1365" b="8804"/>
          <a:stretch>
            <a:fillRect/>
          </a:stretch>
        </p:blipFill>
        <p:spPr>
          <a:xfrm>
            <a:off x="-2905890" y="2260535"/>
            <a:ext cx="2905890" cy="2905890"/>
          </a:xfrm>
          <a:custGeom>
            <a:avLst/>
            <a:gdLst>
              <a:gd name="connsiteX0" fmla="*/ 2044800 w 4089600"/>
              <a:gd name="connsiteY0" fmla="*/ 0 h 4089600"/>
              <a:gd name="connsiteX1" fmla="*/ 4089600 w 4089600"/>
              <a:gd name="connsiteY1" fmla="*/ 2044800 h 4089600"/>
              <a:gd name="connsiteX2" fmla="*/ 2044800 w 4089600"/>
              <a:gd name="connsiteY2" fmla="*/ 4089600 h 4089600"/>
              <a:gd name="connsiteX3" fmla="*/ 0 w 4089600"/>
              <a:gd name="connsiteY3" fmla="*/ 2044800 h 4089600"/>
              <a:gd name="connsiteX4" fmla="*/ 2044800 w 4089600"/>
              <a:gd name="connsiteY4" fmla="*/ 0 h 40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600" h="4089600">
                <a:moveTo>
                  <a:pt x="2044800" y="0"/>
                </a:moveTo>
                <a:cubicBezTo>
                  <a:pt x="3174112" y="0"/>
                  <a:pt x="4089600" y="915488"/>
                  <a:pt x="4089600" y="2044800"/>
                </a:cubicBezTo>
                <a:cubicBezTo>
                  <a:pt x="4089600" y="3174112"/>
                  <a:pt x="3174112" y="4089600"/>
                  <a:pt x="2044800" y="4089600"/>
                </a:cubicBezTo>
                <a:cubicBezTo>
                  <a:pt x="915488" y="4089600"/>
                  <a:pt x="0" y="3174112"/>
                  <a:pt x="0" y="2044800"/>
                </a:cubicBezTo>
                <a:cubicBezTo>
                  <a:pt x="0" y="915488"/>
                  <a:pt x="915488" y="0"/>
                  <a:pt x="2044800" y="0"/>
                </a:cubicBezTo>
                <a:close/>
              </a:path>
            </a:pathLst>
          </a:custGeom>
        </p:spPr>
      </p:pic>
    </p:spTree>
    <p:extLst>
      <p:ext uri="{BB962C8B-B14F-4D97-AF65-F5344CB8AC3E}">
        <p14:creationId xmlns:p14="http://schemas.microsoft.com/office/powerpoint/2010/main" val="385642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419C-ED65-663D-755E-DD4BB1AE0FF5}"/>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B3BD5D08-55CB-A42C-0DA3-6283A776FD9C}"/>
              </a:ext>
            </a:extLst>
          </p:cNvPr>
          <p:cNvSpPr/>
          <p:nvPr/>
        </p:nvSpPr>
        <p:spPr>
          <a:xfrm>
            <a:off x="1" y="1337482"/>
            <a:ext cx="12191999" cy="4183036"/>
          </a:xfrm>
          <a:prstGeom prst="rect">
            <a:avLst/>
          </a:prstGeom>
          <a:solidFill>
            <a:srgbClr val="9FC7C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Roboto"/>
              <a:ea typeface="+mn-ea"/>
              <a:cs typeface="+mn-cs"/>
            </a:endParaRPr>
          </a:p>
        </p:txBody>
      </p:sp>
      <p:sp>
        <p:nvSpPr>
          <p:cNvPr id="3" name="Platshållare för bildnummer 2">
            <a:extLst>
              <a:ext uri="{FF2B5EF4-FFF2-40B4-BE49-F238E27FC236}">
                <a16:creationId xmlns:a16="http://schemas.microsoft.com/office/drawing/2014/main" id="{E25A8F92-22B1-8E3F-63EC-7DC852F0FFA5}"/>
              </a:ext>
            </a:extLst>
          </p:cNvPr>
          <p:cNvSpPr>
            <a:spLocks noGrp="1"/>
          </p:cNvSpPr>
          <p:nvPr>
            <p:ph type="sldNum" sz="quarter" idx="12"/>
          </p:nvPr>
        </p:nvSpPr>
        <p:spPr/>
        <p:txBody>
          <a:bodyPr/>
          <a:lstStyle/>
          <a:p>
            <a:fld id="{5204B58B-0420-4827-A2A8-7A3D043AFDDE}" type="slidenum">
              <a:rPr lang="sv-SE" noProof="0" smtClean="0"/>
              <a:t>7</a:t>
            </a:fld>
            <a:endParaRPr lang="sv-SE" noProof="0" dirty="0"/>
          </a:p>
        </p:txBody>
      </p:sp>
      <p:sp>
        <p:nvSpPr>
          <p:cNvPr id="7" name="Platshållare för innehåll 3">
            <a:extLst>
              <a:ext uri="{FF2B5EF4-FFF2-40B4-BE49-F238E27FC236}">
                <a16:creationId xmlns:a16="http://schemas.microsoft.com/office/drawing/2014/main" id="{E4D7EAE2-0366-C3F8-3808-16A3D3BCC03A}"/>
              </a:ext>
            </a:extLst>
          </p:cNvPr>
          <p:cNvSpPr txBox="1">
            <a:spLocks/>
          </p:cNvSpPr>
          <p:nvPr/>
        </p:nvSpPr>
        <p:spPr>
          <a:xfrm>
            <a:off x="2515506" y="2549733"/>
            <a:ext cx="9355835" cy="3398418"/>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dirty="0"/>
              <a:t>Patientsäkerhet som fast punkt i </a:t>
            </a:r>
            <a:r>
              <a:rPr lang="sv-SE" noProof="0" dirty="0" err="1"/>
              <a:t>ledningsforum</a:t>
            </a:r>
            <a:r>
              <a:rPr lang="sv-SE" noProof="0" dirty="0"/>
              <a:t> på alla organisatoriska nivåer.</a:t>
            </a:r>
          </a:p>
          <a:p>
            <a:r>
              <a:rPr lang="sv-SE" noProof="0" dirty="0"/>
              <a:t>Vilka </a:t>
            </a:r>
            <a:r>
              <a:rPr lang="sv-SE" noProof="0" dirty="0" err="1"/>
              <a:t>vårdskador</a:t>
            </a:r>
            <a:r>
              <a:rPr lang="sv-SE" noProof="0" dirty="0"/>
              <a:t> är vanligast hos oss</a:t>
            </a:r>
            <a:r>
              <a:rPr lang="sv-SE" dirty="0"/>
              <a:t>?</a:t>
            </a:r>
            <a:endParaRPr lang="sv-SE" noProof="0" dirty="0"/>
          </a:p>
          <a:p>
            <a:r>
              <a:rPr lang="sv-SE" noProof="0" dirty="0"/>
              <a:t>Säkerställ patientsäkerheten i vårdens övergångar internt och i samverkan mellan huvudmän.</a:t>
            </a:r>
          </a:p>
          <a:p>
            <a:r>
              <a:rPr lang="sv-SE" noProof="0" dirty="0"/>
              <a:t>Förtydliga patientsäkerhetsuppdraget i avtal. Skapa metoder och utveckla arbetssätt för uppföljning.</a:t>
            </a:r>
          </a:p>
          <a:p>
            <a:r>
              <a:rPr lang="sv-SE" dirty="0"/>
              <a:t>Synliggöra patientsäkerhet i ledningsarbetet, exempelvis med patientsäkerhet som en </a:t>
            </a:r>
            <a:br>
              <a:rPr lang="sv-SE" dirty="0"/>
            </a:br>
            <a:r>
              <a:rPr lang="sv-SE" dirty="0"/>
              <a:t>stående punkt på ledningsmöten och medarbetarforum.</a:t>
            </a:r>
          </a:p>
        </p:txBody>
      </p:sp>
      <p:sp>
        <p:nvSpPr>
          <p:cNvPr id="10" name="Rektangel 9">
            <a:extLst>
              <a:ext uri="{FF2B5EF4-FFF2-40B4-BE49-F238E27FC236}">
                <a16:creationId xmlns:a16="http://schemas.microsoft.com/office/drawing/2014/main" id="{441DB550-10E1-C094-ED23-DD48504C371A}"/>
              </a:ext>
            </a:extLst>
          </p:cNvPr>
          <p:cNvSpPr/>
          <p:nvPr/>
        </p:nvSpPr>
        <p:spPr>
          <a:xfrm rot="199095">
            <a:off x="9113200" y="1169507"/>
            <a:ext cx="2148931" cy="4635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rgbClr val="000000"/>
                </a:solidFill>
              </a:rPr>
              <a:t>Exempel på insatser</a:t>
            </a:r>
          </a:p>
        </p:txBody>
      </p:sp>
      <p:sp>
        <p:nvSpPr>
          <p:cNvPr id="4" name="Höger klammerparentes 3">
            <a:extLst>
              <a:ext uri="{FF2B5EF4-FFF2-40B4-BE49-F238E27FC236}">
                <a16:creationId xmlns:a16="http://schemas.microsoft.com/office/drawing/2014/main" id="{9B59460F-7CDF-8E62-58E2-CDCB07139F3C}"/>
              </a:ext>
            </a:extLst>
          </p:cNvPr>
          <p:cNvSpPr/>
          <p:nvPr/>
        </p:nvSpPr>
        <p:spPr>
          <a:xfrm rot="10800000">
            <a:off x="2182583" y="3407337"/>
            <a:ext cx="272143"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Höger klammerparentes 7">
            <a:extLst>
              <a:ext uri="{FF2B5EF4-FFF2-40B4-BE49-F238E27FC236}">
                <a16:creationId xmlns:a16="http://schemas.microsoft.com/office/drawing/2014/main" id="{0806B67F-C7F0-18D0-FA14-1CEB8596D55F}"/>
              </a:ext>
            </a:extLst>
          </p:cNvPr>
          <p:cNvSpPr/>
          <p:nvPr/>
        </p:nvSpPr>
        <p:spPr>
          <a:xfrm rot="10800000">
            <a:off x="2182583" y="2549733"/>
            <a:ext cx="272143"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a:extLst>
              <a:ext uri="{FF2B5EF4-FFF2-40B4-BE49-F238E27FC236}">
                <a16:creationId xmlns:a16="http://schemas.microsoft.com/office/drawing/2014/main" id="{56D2E192-F8C5-6F4F-3040-78D962751F6E}"/>
              </a:ext>
            </a:extLst>
          </p:cNvPr>
          <p:cNvSpPr/>
          <p:nvPr/>
        </p:nvSpPr>
        <p:spPr>
          <a:xfrm rot="10800000">
            <a:off x="2182581" y="4206318"/>
            <a:ext cx="272143" cy="49631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6FAD0520-05F6-DDA4-63EB-10787E0EE36A}"/>
              </a:ext>
            </a:extLst>
          </p:cNvPr>
          <p:cNvSpPr txBox="1"/>
          <p:nvPr/>
        </p:nvSpPr>
        <p:spPr>
          <a:xfrm>
            <a:off x="320658" y="2640731"/>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Har vården </a:t>
            </a:r>
            <a:br>
              <a:rPr lang="sv-SE" sz="1200" b="1" cap="all" spc="200" dirty="0">
                <a:solidFill>
                  <a:schemeClr val="dk1"/>
                </a:solidFill>
              </a:rPr>
            </a:br>
            <a:r>
              <a:rPr lang="sv-SE" sz="1200" b="1" cap="all" spc="200" dirty="0">
                <a:solidFill>
                  <a:schemeClr val="dk1"/>
                </a:solidFill>
              </a:rPr>
              <a:t>varit säker?</a:t>
            </a:r>
          </a:p>
        </p:txBody>
      </p:sp>
      <p:sp>
        <p:nvSpPr>
          <p:cNvPr id="2" name="textruta 1">
            <a:extLst>
              <a:ext uri="{FF2B5EF4-FFF2-40B4-BE49-F238E27FC236}">
                <a16:creationId xmlns:a16="http://schemas.microsoft.com/office/drawing/2014/main" id="{2C719C00-EE99-B4FD-0A16-B9FEEEF1499D}"/>
              </a:ext>
            </a:extLst>
          </p:cNvPr>
          <p:cNvSpPr txBox="1"/>
          <p:nvPr/>
        </p:nvSpPr>
        <p:spPr>
          <a:xfrm>
            <a:off x="320658" y="348744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Är vården säker </a:t>
            </a:r>
            <a:br>
              <a:rPr lang="sv-SE" sz="1200" b="1" cap="all" spc="200" dirty="0">
                <a:solidFill>
                  <a:schemeClr val="dk1"/>
                </a:solidFill>
              </a:rPr>
            </a:br>
            <a:r>
              <a:rPr lang="sv-SE" sz="1200" b="1" cap="all" spc="200" dirty="0">
                <a:solidFill>
                  <a:schemeClr val="dk1"/>
                </a:solidFill>
              </a:rPr>
              <a:t>här och nu?</a:t>
            </a:r>
          </a:p>
        </p:txBody>
      </p:sp>
      <p:sp>
        <p:nvSpPr>
          <p:cNvPr id="5" name="textruta 4">
            <a:extLst>
              <a:ext uri="{FF2B5EF4-FFF2-40B4-BE49-F238E27FC236}">
                <a16:creationId xmlns:a16="http://schemas.microsoft.com/office/drawing/2014/main" id="{2E70CE8B-271B-30A0-DB0F-95EA777F1491}"/>
              </a:ext>
            </a:extLst>
          </p:cNvPr>
          <p:cNvSpPr txBox="1"/>
          <p:nvPr/>
        </p:nvSpPr>
        <p:spPr>
          <a:xfrm>
            <a:off x="320658" y="425100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Kommer den att </a:t>
            </a:r>
            <a:br>
              <a:rPr lang="sv-SE" sz="1200" b="1" cap="all" spc="200" dirty="0">
                <a:solidFill>
                  <a:schemeClr val="dk1"/>
                </a:solidFill>
              </a:rPr>
            </a:br>
            <a:r>
              <a:rPr lang="sv-SE" sz="1200" b="1" cap="all" spc="200" dirty="0">
                <a:solidFill>
                  <a:schemeClr val="dk1"/>
                </a:solidFill>
              </a:rPr>
              <a:t>vara säker?</a:t>
            </a:r>
          </a:p>
        </p:txBody>
      </p:sp>
      <p:sp>
        <p:nvSpPr>
          <p:cNvPr id="13" name="textruta 12">
            <a:extLst>
              <a:ext uri="{FF2B5EF4-FFF2-40B4-BE49-F238E27FC236}">
                <a16:creationId xmlns:a16="http://schemas.microsoft.com/office/drawing/2014/main" id="{B1773E9D-747A-86F3-75A6-4E4CA3807861}"/>
              </a:ext>
            </a:extLst>
          </p:cNvPr>
          <p:cNvSpPr txBox="1"/>
          <p:nvPr/>
        </p:nvSpPr>
        <p:spPr>
          <a:xfrm>
            <a:off x="288000" y="1593802"/>
            <a:ext cx="9922800" cy="523220"/>
          </a:xfrm>
          <a:prstGeom prst="rect">
            <a:avLst/>
          </a:prstGeom>
          <a:noFill/>
        </p:spPr>
        <p:txBody>
          <a:bodyPr wrap="square">
            <a:spAutoFit/>
          </a:bodyPr>
          <a:lstStyle/>
          <a:p>
            <a:pPr marL="0" indent="0">
              <a:buFont typeface="Arial" panose="020B0604020202020204" pitchFamily="34" charset="0"/>
              <a:buNone/>
            </a:pPr>
            <a:r>
              <a:rPr lang="sv-SE" sz="2800" b="1" noProof="0" dirty="0"/>
              <a:t>Förutsättning 1: Engagerad ledning och tydlig styrning</a:t>
            </a:r>
          </a:p>
        </p:txBody>
      </p:sp>
    </p:spTree>
    <p:extLst>
      <p:ext uri="{BB962C8B-B14F-4D97-AF65-F5344CB8AC3E}">
        <p14:creationId xmlns:p14="http://schemas.microsoft.com/office/powerpoint/2010/main" val="288804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5985A-5188-36F6-2C8B-090CECBDAAE5}"/>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41036BBB-3F33-A1FE-34FC-04563349DF94}"/>
              </a:ext>
            </a:extLst>
          </p:cNvPr>
          <p:cNvSpPr/>
          <p:nvPr/>
        </p:nvSpPr>
        <p:spPr>
          <a:xfrm>
            <a:off x="1" y="1337482"/>
            <a:ext cx="12191999" cy="4183036"/>
          </a:xfrm>
          <a:prstGeom prst="rect">
            <a:avLst/>
          </a:prstGeom>
          <a:solidFill>
            <a:srgbClr val="FF9E9E">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Roboto"/>
              <a:ea typeface="+mn-ea"/>
              <a:cs typeface="+mn-cs"/>
            </a:endParaRPr>
          </a:p>
        </p:txBody>
      </p:sp>
      <p:sp>
        <p:nvSpPr>
          <p:cNvPr id="3" name="Platshållare för bildnummer 2">
            <a:extLst>
              <a:ext uri="{FF2B5EF4-FFF2-40B4-BE49-F238E27FC236}">
                <a16:creationId xmlns:a16="http://schemas.microsoft.com/office/drawing/2014/main" id="{D04F0F64-51A2-AA12-0DC0-C72BF523CF06}"/>
              </a:ext>
            </a:extLst>
          </p:cNvPr>
          <p:cNvSpPr>
            <a:spLocks noGrp="1"/>
          </p:cNvSpPr>
          <p:nvPr>
            <p:ph type="sldNum" sz="quarter" idx="12"/>
          </p:nvPr>
        </p:nvSpPr>
        <p:spPr/>
        <p:txBody>
          <a:bodyPr/>
          <a:lstStyle/>
          <a:p>
            <a:fld id="{5204B58B-0420-4827-A2A8-7A3D043AFDDE}" type="slidenum">
              <a:rPr lang="sv-SE" noProof="0" smtClean="0"/>
              <a:t>8</a:t>
            </a:fld>
            <a:endParaRPr lang="sv-SE" noProof="0" dirty="0"/>
          </a:p>
        </p:txBody>
      </p:sp>
      <p:sp>
        <p:nvSpPr>
          <p:cNvPr id="7" name="Platshållare för innehåll 3">
            <a:extLst>
              <a:ext uri="{FF2B5EF4-FFF2-40B4-BE49-F238E27FC236}">
                <a16:creationId xmlns:a16="http://schemas.microsoft.com/office/drawing/2014/main" id="{226349BA-8C9A-5B01-2F3D-823C62D6F772}"/>
              </a:ext>
            </a:extLst>
          </p:cNvPr>
          <p:cNvSpPr txBox="1">
            <a:spLocks/>
          </p:cNvSpPr>
          <p:nvPr/>
        </p:nvSpPr>
        <p:spPr>
          <a:xfrm>
            <a:off x="2515507" y="2549733"/>
            <a:ext cx="8758238" cy="3398418"/>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dirty="0"/>
              <a:t>Utveckla rutiner och arbetssätt för kollegialt krisstöd, omvärldsbevaka. (HR)</a:t>
            </a:r>
          </a:p>
          <a:p>
            <a:r>
              <a:rPr lang="sv-SE" noProof="0" dirty="0"/>
              <a:t>Uppdatera befintliga stödmaterial. (Chefläkarenheten)</a:t>
            </a:r>
          </a:p>
          <a:p>
            <a:r>
              <a:rPr lang="sv-SE" noProof="0" dirty="0"/>
              <a:t>Skapa forum för daglig avstämningar på alla organisatoriska nivåer, </a:t>
            </a:r>
            <a:br>
              <a:rPr lang="sv-SE" noProof="0" dirty="0"/>
            </a:br>
            <a:r>
              <a:rPr lang="sv-SE" noProof="0" dirty="0"/>
              <a:t>exempelvis via Gröna korset.	</a:t>
            </a:r>
          </a:p>
          <a:p>
            <a:r>
              <a:rPr lang="sv-SE" noProof="0" dirty="0"/>
              <a:t>Sprida goda exempel</a:t>
            </a:r>
          </a:p>
          <a:p>
            <a:r>
              <a:rPr lang="sv-SE" noProof="0" dirty="0"/>
              <a:t>Verktyg och metoder som ”Säkerhetskulturtrappan från A till E” används.</a:t>
            </a:r>
          </a:p>
        </p:txBody>
      </p:sp>
      <p:sp>
        <p:nvSpPr>
          <p:cNvPr id="10" name="Rektangel 9">
            <a:extLst>
              <a:ext uri="{FF2B5EF4-FFF2-40B4-BE49-F238E27FC236}">
                <a16:creationId xmlns:a16="http://schemas.microsoft.com/office/drawing/2014/main" id="{D1D4A0DC-A01D-C401-25DD-C245861ECD2F}"/>
              </a:ext>
            </a:extLst>
          </p:cNvPr>
          <p:cNvSpPr/>
          <p:nvPr/>
        </p:nvSpPr>
        <p:spPr>
          <a:xfrm rot="199095">
            <a:off x="9113200" y="1169507"/>
            <a:ext cx="2148931" cy="4635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rgbClr val="000000"/>
                </a:solidFill>
              </a:rPr>
              <a:t>Exempel på insatser</a:t>
            </a:r>
          </a:p>
        </p:txBody>
      </p:sp>
      <p:sp>
        <p:nvSpPr>
          <p:cNvPr id="4" name="Höger klammerparentes 3">
            <a:extLst>
              <a:ext uri="{FF2B5EF4-FFF2-40B4-BE49-F238E27FC236}">
                <a16:creationId xmlns:a16="http://schemas.microsoft.com/office/drawing/2014/main" id="{AFCD4141-BFDA-BC2D-2BC8-79FC8C8538AB}"/>
              </a:ext>
            </a:extLst>
          </p:cNvPr>
          <p:cNvSpPr/>
          <p:nvPr/>
        </p:nvSpPr>
        <p:spPr>
          <a:xfrm rot="10800000">
            <a:off x="2182583" y="3385565"/>
            <a:ext cx="239016"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Höger klammerparentes 7">
            <a:extLst>
              <a:ext uri="{FF2B5EF4-FFF2-40B4-BE49-F238E27FC236}">
                <a16:creationId xmlns:a16="http://schemas.microsoft.com/office/drawing/2014/main" id="{B5BC63E3-0257-DBFB-8264-6D679E737862}"/>
              </a:ext>
            </a:extLst>
          </p:cNvPr>
          <p:cNvSpPr/>
          <p:nvPr/>
        </p:nvSpPr>
        <p:spPr>
          <a:xfrm rot="10800000">
            <a:off x="2182583" y="2571505"/>
            <a:ext cx="272143"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a:extLst>
              <a:ext uri="{FF2B5EF4-FFF2-40B4-BE49-F238E27FC236}">
                <a16:creationId xmlns:a16="http://schemas.microsoft.com/office/drawing/2014/main" id="{BC4A94D5-5497-DAD7-2D2C-E28DAD51DDBA}"/>
              </a:ext>
            </a:extLst>
          </p:cNvPr>
          <p:cNvSpPr/>
          <p:nvPr/>
        </p:nvSpPr>
        <p:spPr>
          <a:xfrm rot="10800000">
            <a:off x="2182580" y="4119229"/>
            <a:ext cx="239019" cy="59871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40B6115A-67EF-95D4-042B-D4E0ABB6AB73}"/>
              </a:ext>
            </a:extLst>
          </p:cNvPr>
          <p:cNvSpPr txBox="1"/>
          <p:nvPr/>
        </p:nvSpPr>
        <p:spPr>
          <a:xfrm>
            <a:off x="320658" y="2640731"/>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Har vården </a:t>
            </a:r>
            <a:br>
              <a:rPr lang="sv-SE" sz="1200" b="1" cap="all" spc="200" dirty="0">
                <a:solidFill>
                  <a:schemeClr val="dk1"/>
                </a:solidFill>
              </a:rPr>
            </a:br>
            <a:r>
              <a:rPr lang="sv-SE" sz="1200" b="1" cap="all" spc="200" dirty="0">
                <a:solidFill>
                  <a:schemeClr val="dk1"/>
                </a:solidFill>
              </a:rPr>
              <a:t>varit säker?</a:t>
            </a:r>
          </a:p>
        </p:txBody>
      </p:sp>
      <p:sp>
        <p:nvSpPr>
          <p:cNvPr id="2" name="textruta 1">
            <a:extLst>
              <a:ext uri="{FF2B5EF4-FFF2-40B4-BE49-F238E27FC236}">
                <a16:creationId xmlns:a16="http://schemas.microsoft.com/office/drawing/2014/main" id="{A1418B99-38C0-B1CC-C774-4296083F8AA1}"/>
              </a:ext>
            </a:extLst>
          </p:cNvPr>
          <p:cNvSpPr txBox="1"/>
          <p:nvPr/>
        </p:nvSpPr>
        <p:spPr>
          <a:xfrm>
            <a:off x="320658" y="348744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Är vården säker </a:t>
            </a:r>
            <a:br>
              <a:rPr lang="sv-SE" sz="1200" b="1" cap="all" spc="200" dirty="0">
                <a:solidFill>
                  <a:schemeClr val="dk1"/>
                </a:solidFill>
              </a:rPr>
            </a:br>
            <a:r>
              <a:rPr lang="sv-SE" sz="1200" b="1" cap="all" spc="200" dirty="0">
                <a:solidFill>
                  <a:schemeClr val="dk1"/>
                </a:solidFill>
              </a:rPr>
              <a:t>här och nu?</a:t>
            </a:r>
          </a:p>
        </p:txBody>
      </p:sp>
      <p:sp>
        <p:nvSpPr>
          <p:cNvPr id="5" name="textruta 4">
            <a:extLst>
              <a:ext uri="{FF2B5EF4-FFF2-40B4-BE49-F238E27FC236}">
                <a16:creationId xmlns:a16="http://schemas.microsoft.com/office/drawing/2014/main" id="{A032343A-18B2-454B-3821-A24858159792}"/>
              </a:ext>
            </a:extLst>
          </p:cNvPr>
          <p:cNvSpPr txBox="1"/>
          <p:nvPr/>
        </p:nvSpPr>
        <p:spPr>
          <a:xfrm>
            <a:off x="320658" y="425100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Kommer den att </a:t>
            </a:r>
            <a:br>
              <a:rPr lang="sv-SE" sz="1200" b="1" cap="all" spc="200" dirty="0">
                <a:solidFill>
                  <a:schemeClr val="dk1"/>
                </a:solidFill>
              </a:rPr>
            </a:br>
            <a:r>
              <a:rPr lang="sv-SE" sz="1200" b="1" cap="all" spc="200" dirty="0">
                <a:solidFill>
                  <a:schemeClr val="dk1"/>
                </a:solidFill>
              </a:rPr>
              <a:t>vara säker?</a:t>
            </a:r>
          </a:p>
        </p:txBody>
      </p:sp>
      <p:sp>
        <p:nvSpPr>
          <p:cNvPr id="13" name="textruta 12">
            <a:extLst>
              <a:ext uri="{FF2B5EF4-FFF2-40B4-BE49-F238E27FC236}">
                <a16:creationId xmlns:a16="http://schemas.microsoft.com/office/drawing/2014/main" id="{2700C21C-3E81-0634-50E3-29ECA9B3049D}"/>
              </a:ext>
            </a:extLst>
          </p:cNvPr>
          <p:cNvSpPr txBox="1"/>
          <p:nvPr/>
        </p:nvSpPr>
        <p:spPr>
          <a:xfrm>
            <a:off x="288000" y="1593802"/>
            <a:ext cx="9922800" cy="523220"/>
          </a:xfrm>
          <a:prstGeom prst="rect">
            <a:avLst/>
          </a:prstGeom>
          <a:noFill/>
        </p:spPr>
        <p:txBody>
          <a:bodyPr wrap="square">
            <a:spAutoFit/>
          </a:bodyPr>
          <a:lstStyle/>
          <a:p>
            <a:r>
              <a:rPr lang="sv-SE" sz="2800" b="1" dirty="0"/>
              <a:t>Förutsättning 2: En god säkerhetskultur</a:t>
            </a:r>
          </a:p>
        </p:txBody>
      </p:sp>
    </p:spTree>
    <p:extLst>
      <p:ext uri="{BB962C8B-B14F-4D97-AF65-F5344CB8AC3E}">
        <p14:creationId xmlns:p14="http://schemas.microsoft.com/office/powerpoint/2010/main" val="298537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E800-35CE-F620-D99C-382FAE489AF2}"/>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3C504C9E-6B51-0942-7F48-E94D85F45090}"/>
              </a:ext>
            </a:extLst>
          </p:cNvPr>
          <p:cNvSpPr/>
          <p:nvPr/>
        </p:nvSpPr>
        <p:spPr>
          <a:xfrm>
            <a:off x="1" y="1337482"/>
            <a:ext cx="12191999" cy="4183036"/>
          </a:xfrm>
          <a:prstGeom prst="rect">
            <a:avLst/>
          </a:prstGeom>
          <a:solidFill>
            <a:srgbClr val="95A9C4">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Roboto"/>
              <a:ea typeface="+mn-ea"/>
              <a:cs typeface="+mn-cs"/>
            </a:endParaRPr>
          </a:p>
        </p:txBody>
      </p:sp>
      <p:sp>
        <p:nvSpPr>
          <p:cNvPr id="3" name="Platshållare för bildnummer 2">
            <a:extLst>
              <a:ext uri="{FF2B5EF4-FFF2-40B4-BE49-F238E27FC236}">
                <a16:creationId xmlns:a16="http://schemas.microsoft.com/office/drawing/2014/main" id="{C7A2D8F7-99B7-971E-AC38-A5714409D6FA}"/>
              </a:ext>
            </a:extLst>
          </p:cNvPr>
          <p:cNvSpPr>
            <a:spLocks noGrp="1"/>
          </p:cNvSpPr>
          <p:nvPr>
            <p:ph type="sldNum" sz="quarter" idx="12"/>
          </p:nvPr>
        </p:nvSpPr>
        <p:spPr/>
        <p:txBody>
          <a:bodyPr/>
          <a:lstStyle/>
          <a:p>
            <a:fld id="{5204B58B-0420-4827-A2A8-7A3D043AFDDE}" type="slidenum">
              <a:rPr lang="sv-SE" noProof="0" smtClean="0"/>
              <a:t>9</a:t>
            </a:fld>
            <a:endParaRPr lang="sv-SE" noProof="0" dirty="0"/>
          </a:p>
        </p:txBody>
      </p:sp>
      <p:sp>
        <p:nvSpPr>
          <p:cNvPr id="7" name="Platshållare för innehåll 3">
            <a:extLst>
              <a:ext uri="{FF2B5EF4-FFF2-40B4-BE49-F238E27FC236}">
                <a16:creationId xmlns:a16="http://schemas.microsoft.com/office/drawing/2014/main" id="{6BA430B1-09F6-A3D4-5FA9-4841DE435511}"/>
              </a:ext>
            </a:extLst>
          </p:cNvPr>
          <p:cNvSpPr txBox="1">
            <a:spLocks/>
          </p:cNvSpPr>
          <p:nvPr/>
        </p:nvSpPr>
        <p:spPr>
          <a:xfrm>
            <a:off x="2515507" y="2549733"/>
            <a:ext cx="8758238" cy="3398418"/>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dirty="0"/>
              <a:t>Stärka kompetens att utreda.	</a:t>
            </a:r>
          </a:p>
          <a:p>
            <a:r>
              <a:rPr lang="sv-SE" noProof="0" dirty="0"/>
              <a:t>Samverkan för lärande över organisationsgränser ökar.	</a:t>
            </a:r>
          </a:p>
          <a:p>
            <a:r>
              <a:rPr lang="sv-SE" noProof="0" dirty="0"/>
              <a:t>Implementera doseringsmodell för patientsäkerhet.</a:t>
            </a:r>
          </a:p>
          <a:p>
            <a:r>
              <a:rPr lang="sv-SE" noProof="0" dirty="0"/>
              <a:t>Uppföljning av genomförda utbildningar via Kompetensportalen.	</a:t>
            </a:r>
          </a:p>
          <a:p>
            <a:r>
              <a:rPr lang="sv-SE" noProof="0" dirty="0"/>
              <a:t>Utveckla avvikelsehantering med fokus på förenklad hantering, rapportering och uppföljning </a:t>
            </a:r>
            <a:br>
              <a:rPr lang="sv-SE" noProof="0" dirty="0"/>
            </a:br>
            <a:r>
              <a:rPr lang="sv-SE" noProof="0" dirty="0"/>
              <a:t>i Synergi.	</a:t>
            </a:r>
          </a:p>
          <a:p>
            <a:r>
              <a:rPr lang="sv-SE" noProof="0" dirty="0"/>
              <a:t>Stärka avvikelsesamordnarens uppdrag.</a:t>
            </a:r>
          </a:p>
        </p:txBody>
      </p:sp>
      <p:sp>
        <p:nvSpPr>
          <p:cNvPr id="10" name="Rektangel 9">
            <a:extLst>
              <a:ext uri="{FF2B5EF4-FFF2-40B4-BE49-F238E27FC236}">
                <a16:creationId xmlns:a16="http://schemas.microsoft.com/office/drawing/2014/main" id="{51B6F9C2-15DB-2014-428A-5733BE7FE7D9}"/>
              </a:ext>
            </a:extLst>
          </p:cNvPr>
          <p:cNvSpPr/>
          <p:nvPr/>
        </p:nvSpPr>
        <p:spPr>
          <a:xfrm rot="199095">
            <a:off x="9113200" y="1169507"/>
            <a:ext cx="2148931" cy="4635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rgbClr val="000000"/>
                </a:solidFill>
              </a:rPr>
              <a:t>Exempel på insatser</a:t>
            </a:r>
          </a:p>
        </p:txBody>
      </p:sp>
      <p:sp>
        <p:nvSpPr>
          <p:cNvPr id="4" name="Höger klammerparentes 3">
            <a:extLst>
              <a:ext uri="{FF2B5EF4-FFF2-40B4-BE49-F238E27FC236}">
                <a16:creationId xmlns:a16="http://schemas.microsoft.com/office/drawing/2014/main" id="{FBC722CE-32B3-00D9-29F9-8293D38DB3A6}"/>
              </a:ext>
            </a:extLst>
          </p:cNvPr>
          <p:cNvSpPr/>
          <p:nvPr/>
        </p:nvSpPr>
        <p:spPr>
          <a:xfrm rot="10800000">
            <a:off x="2182583" y="3418223"/>
            <a:ext cx="239016"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Höger klammerparentes 7">
            <a:extLst>
              <a:ext uri="{FF2B5EF4-FFF2-40B4-BE49-F238E27FC236}">
                <a16:creationId xmlns:a16="http://schemas.microsoft.com/office/drawing/2014/main" id="{52E4BE49-CF27-7901-0DEF-3A49EE697DBD}"/>
              </a:ext>
            </a:extLst>
          </p:cNvPr>
          <p:cNvSpPr/>
          <p:nvPr/>
        </p:nvSpPr>
        <p:spPr>
          <a:xfrm rot="10800000">
            <a:off x="2182583" y="2571505"/>
            <a:ext cx="272143"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a:extLst>
              <a:ext uri="{FF2B5EF4-FFF2-40B4-BE49-F238E27FC236}">
                <a16:creationId xmlns:a16="http://schemas.microsoft.com/office/drawing/2014/main" id="{C019BBAC-78D4-B909-B1FB-CAACD1B9AA9B}"/>
              </a:ext>
            </a:extLst>
          </p:cNvPr>
          <p:cNvSpPr/>
          <p:nvPr/>
        </p:nvSpPr>
        <p:spPr>
          <a:xfrm rot="10800000">
            <a:off x="2182580" y="4228086"/>
            <a:ext cx="239016" cy="94262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8D7E769E-05F1-3294-4199-4006AFCC2F3E}"/>
              </a:ext>
            </a:extLst>
          </p:cNvPr>
          <p:cNvSpPr txBox="1"/>
          <p:nvPr/>
        </p:nvSpPr>
        <p:spPr>
          <a:xfrm>
            <a:off x="320658" y="2586302"/>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Har vården </a:t>
            </a:r>
            <a:br>
              <a:rPr lang="sv-SE" sz="1200" b="1" cap="all" spc="200" dirty="0">
                <a:solidFill>
                  <a:schemeClr val="dk1"/>
                </a:solidFill>
              </a:rPr>
            </a:br>
            <a:r>
              <a:rPr lang="sv-SE" sz="1200" b="1" cap="all" spc="200" dirty="0">
                <a:solidFill>
                  <a:schemeClr val="dk1"/>
                </a:solidFill>
              </a:rPr>
              <a:t>varit säker?</a:t>
            </a:r>
          </a:p>
        </p:txBody>
      </p:sp>
      <p:sp>
        <p:nvSpPr>
          <p:cNvPr id="2" name="textruta 1">
            <a:extLst>
              <a:ext uri="{FF2B5EF4-FFF2-40B4-BE49-F238E27FC236}">
                <a16:creationId xmlns:a16="http://schemas.microsoft.com/office/drawing/2014/main" id="{80155FE2-987C-24D3-347B-FD44B034708A}"/>
              </a:ext>
            </a:extLst>
          </p:cNvPr>
          <p:cNvSpPr txBox="1"/>
          <p:nvPr/>
        </p:nvSpPr>
        <p:spPr>
          <a:xfrm>
            <a:off x="320658" y="3454791"/>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Är vården säker </a:t>
            </a:r>
            <a:br>
              <a:rPr lang="sv-SE" sz="1200" b="1" cap="all" spc="200" dirty="0">
                <a:solidFill>
                  <a:schemeClr val="dk1"/>
                </a:solidFill>
              </a:rPr>
            </a:br>
            <a:r>
              <a:rPr lang="sv-SE" sz="1200" b="1" cap="all" spc="200" dirty="0">
                <a:solidFill>
                  <a:schemeClr val="dk1"/>
                </a:solidFill>
              </a:rPr>
              <a:t>här och nu?</a:t>
            </a:r>
          </a:p>
        </p:txBody>
      </p:sp>
      <p:sp>
        <p:nvSpPr>
          <p:cNvPr id="5" name="textruta 4">
            <a:extLst>
              <a:ext uri="{FF2B5EF4-FFF2-40B4-BE49-F238E27FC236}">
                <a16:creationId xmlns:a16="http://schemas.microsoft.com/office/drawing/2014/main" id="{01748509-3A13-F7E4-672C-4F57222F52AF}"/>
              </a:ext>
            </a:extLst>
          </p:cNvPr>
          <p:cNvSpPr txBox="1"/>
          <p:nvPr/>
        </p:nvSpPr>
        <p:spPr>
          <a:xfrm>
            <a:off x="320658" y="443606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Kommer den att </a:t>
            </a:r>
            <a:br>
              <a:rPr lang="sv-SE" sz="1200" b="1" cap="all" spc="200" dirty="0">
                <a:solidFill>
                  <a:schemeClr val="dk1"/>
                </a:solidFill>
              </a:rPr>
            </a:br>
            <a:r>
              <a:rPr lang="sv-SE" sz="1200" b="1" cap="all" spc="200" dirty="0">
                <a:solidFill>
                  <a:schemeClr val="dk1"/>
                </a:solidFill>
              </a:rPr>
              <a:t>vara säker?</a:t>
            </a:r>
          </a:p>
        </p:txBody>
      </p:sp>
      <p:sp>
        <p:nvSpPr>
          <p:cNvPr id="13" name="textruta 12">
            <a:extLst>
              <a:ext uri="{FF2B5EF4-FFF2-40B4-BE49-F238E27FC236}">
                <a16:creationId xmlns:a16="http://schemas.microsoft.com/office/drawing/2014/main" id="{E14B9B0B-076E-69B2-577E-0FC65C20AC9B}"/>
              </a:ext>
            </a:extLst>
          </p:cNvPr>
          <p:cNvSpPr txBox="1"/>
          <p:nvPr/>
        </p:nvSpPr>
        <p:spPr>
          <a:xfrm>
            <a:off x="288000" y="1593802"/>
            <a:ext cx="9922800" cy="523220"/>
          </a:xfrm>
          <a:prstGeom prst="rect">
            <a:avLst/>
          </a:prstGeom>
          <a:noFill/>
        </p:spPr>
        <p:txBody>
          <a:bodyPr wrap="square">
            <a:spAutoFit/>
          </a:bodyPr>
          <a:lstStyle/>
          <a:p>
            <a:r>
              <a:rPr lang="sv-SE" sz="2800" b="1" dirty="0"/>
              <a:t>Förutsättning 3: Adekvat kunskap och kompetens</a:t>
            </a:r>
          </a:p>
        </p:txBody>
      </p:sp>
    </p:spTree>
    <p:extLst>
      <p:ext uri="{BB962C8B-B14F-4D97-AF65-F5344CB8AC3E}">
        <p14:creationId xmlns:p14="http://schemas.microsoft.com/office/powerpoint/2010/main" val="1696512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PP">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861CE"/>
      </a:hlink>
      <a:folHlink>
        <a:srgbClr val="B237B5"/>
      </a:folHlink>
    </a:clrScheme>
    <a:fontScheme name="Region Östergötland - PP">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Region Östergötland mall-återkoppling</Template>
  <TotalTime>4440</TotalTime>
  <Words>1259</Words>
  <Application>Microsoft Office PowerPoint</Application>
  <PresentationFormat>Bredbild</PresentationFormat>
  <Paragraphs>112</Paragraphs>
  <Slides>12</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Aptos</vt:lpstr>
      <vt:lpstr>Arial</vt:lpstr>
      <vt:lpstr>Roboto</vt:lpstr>
      <vt:lpstr>Region Östergötland</vt:lpstr>
      <vt:lpstr>Handlingsplan för  ökad patientsäkerhet</vt:lpstr>
      <vt:lpstr>Varför en handlingsplan?</vt:lpstr>
      <vt:lpstr>PowerPoint-presentation</vt:lpstr>
      <vt:lpstr>Utgångspunkt: - de fyra grundläggande förutsättningarna</vt:lpstr>
      <vt:lpstr>Övergripande frågor i arbetet</vt:lpstr>
      <vt:lpstr>Övergripande frågor i arbetet</vt:lpstr>
      <vt:lpstr>PowerPoint-presentation</vt:lpstr>
      <vt:lpstr>PowerPoint-presentation</vt:lpstr>
      <vt:lpstr>PowerPoint-presentation</vt:lpstr>
      <vt:lpstr>PowerPoint-presentation</vt:lpstr>
      <vt:lpstr>Egenkontroll – stöd för verksamheter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Fagberg Jenny</dc:creator>
  <cp:lastModifiedBy>Fagberg Jenny</cp:lastModifiedBy>
  <cp:revision>19</cp:revision>
  <dcterms:created xsi:type="dcterms:W3CDTF">2022-01-31T12:20:33Z</dcterms:created>
  <dcterms:modified xsi:type="dcterms:W3CDTF">2026-04-28T13:46:27Z</dcterms:modified>
</cp:coreProperties>
</file>