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mée Sanna" initials="BS" lastIdx="2" clrIdx="0">
    <p:extLst>
      <p:ext uri="{19B8F6BF-5375-455C-9EA6-DF929625EA0E}">
        <p15:presenceInfo xmlns:p15="http://schemas.microsoft.com/office/powerpoint/2012/main" userId="S::Sanna.Bromee@regionostergotland.se::078fac23-2170-47f7-935d-138322abbe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CF0"/>
    <a:srgbClr val="0961CE"/>
    <a:srgbClr val="8EBEFB"/>
    <a:srgbClr val="063067"/>
    <a:srgbClr val="FF9900"/>
    <a:srgbClr val="9D1E52"/>
    <a:srgbClr val="E1BBCB"/>
    <a:srgbClr val="BF6C8E"/>
    <a:srgbClr val="FF9598"/>
    <a:srgbClr val="FC9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7" autoAdjust="0"/>
    <p:restoredTop sz="97364" autoAdjust="0"/>
  </p:normalViewPr>
  <p:slideViewPr>
    <p:cSldViewPr snapToGrid="0">
      <p:cViewPr varScale="1">
        <p:scale>
          <a:sx n="137" d="100"/>
          <a:sy n="137" d="100"/>
        </p:scale>
        <p:origin x="816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2E81-821F-4742-BBEF-42C3E3082173}" type="datetimeFigureOut">
              <a:rPr lang="sv-SE" smtClean="0"/>
              <a:t>2026-06-24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7820C-B6B7-44F8-913E-C075C84C8C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41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9E0A3929-69D4-40A9-A40E-B6A8A2B1D2E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39B694DB-270F-39FF-7A30-BAD50926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</a:t>
            </a:fld>
            <a:endParaRPr lang="sv-SE" dirty="0"/>
          </a:p>
        </p:txBody>
      </p:sp>
      <p:pic>
        <p:nvPicPr>
          <p:cNvPr id="5" name="Bildobjekt 4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28C669D1-58AC-5197-FF17-90BFBBB5A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1310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4313</TotalTime>
  <Words>1</Words>
  <Application>Microsoft Office PowerPoint</Application>
  <PresentationFormat>Bredbild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Region Östergötland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Bromée Sanna</cp:lastModifiedBy>
  <cp:revision>341</cp:revision>
  <dcterms:created xsi:type="dcterms:W3CDTF">2022-01-31T12:20:33Z</dcterms:created>
  <dcterms:modified xsi:type="dcterms:W3CDTF">2026-06-24T07:32:15Z</dcterms:modified>
</cp:coreProperties>
</file>